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6" r:id="rId3"/>
    <p:sldMasterId id="2147483717" r:id="rId4"/>
    <p:sldMasterId id="2147483765" r:id="rId5"/>
    <p:sldMasterId id="2147483771" r:id="rId6"/>
    <p:sldMasterId id="2147483784" r:id="rId7"/>
  </p:sldMasterIdLst>
  <p:notesMasterIdLst>
    <p:notesMasterId r:id="rId204"/>
  </p:notesMasterIdLst>
  <p:sldIdLst>
    <p:sldId id="891" r:id="rId8"/>
    <p:sldId id="758" r:id="rId9"/>
    <p:sldId id="894" r:id="rId10"/>
    <p:sldId id="759" r:id="rId11"/>
    <p:sldId id="845" r:id="rId12"/>
    <p:sldId id="762" r:id="rId13"/>
    <p:sldId id="270" r:id="rId14"/>
    <p:sldId id="764" r:id="rId15"/>
    <p:sldId id="765" r:id="rId16"/>
    <p:sldId id="263" r:id="rId17"/>
    <p:sldId id="267" r:id="rId18"/>
    <p:sldId id="268" r:id="rId19"/>
    <p:sldId id="912" r:id="rId20"/>
    <p:sldId id="271" r:id="rId21"/>
    <p:sldId id="766" r:id="rId22"/>
    <p:sldId id="288" r:id="rId23"/>
    <p:sldId id="769" r:id="rId24"/>
    <p:sldId id="316" r:id="rId25"/>
    <p:sldId id="770" r:id="rId26"/>
    <p:sldId id="771" r:id="rId27"/>
    <p:sldId id="772" r:id="rId28"/>
    <p:sldId id="324" r:id="rId29"/>
    <p:sldId id="330" r:id="rId30"/>
    <p:sldId id="847" r:id="rId31"/>
    <p:sldId id="333" r:id="rId32"/>
    <p:sldId id="337" r:id="rId33"/>
    <p:sldId id="340" r:id="rId34"/>
    <p:sldId id="849" r:id="rId35"/>
    <p:sldId id="344" r:id="rId36"/>
    <p:sldId id="345" r:id="rId37"/>
    <p:sldId id="346" r:id="rId38"/>
    <p:sldId id="352" r:id="rId39"/>
    <p:sldId id="353" r:id="rId40"/>
    <p:sldId id="355" r:id="rId41"/>
    <p:sldId id="357" r:id="rId42"/>
    <p:sldId id="361" r:id="rId43"/>
    <p:sldId id="362" r:id="rId44"/>
    <p:sldId id="363" r:id="rId45"/>
    <p:sldId id="364" r:id="rId46"/>
    <p:sldId id="365" r:id="rId47"/>
    <p:sldId id="367" r:id="rId48"/>
    <p:sldId id="368" r:id="rId49"/>
    <p:sldId id="370" r:id="rId50"/>
    <p:sldId id="372" r:id="rId51"/>
    <p:sldId id="373" r:id="rId52"/>
    <p:sldId id="374" r:id="rId53"/>
    <p:sldId id="377" r:id="rId54"/>
    <p:sldId id="378" r:id="rId55"/>
    <p:sldId id="380" r:id="rId56"/>
    <p:sldId id="919" r:id="rId57"/>
    <p:sldId id="920" r:id="rId58"/>
    <p:sldId id="405" r:id="rId59"/>
    <p:sldId id="546" r:id="rId60"/>
    <p:sldId id="399" r:id="rId61"/>
    <p:sldId id="394" r:id="rId62"/>
    <p:sldId id="393" r:id="rId63"/>
    <p:sldId id="548" r:id="rId64"/>
    <p:sldId id="551" r:id="rId65"/>
    <p:sldId id="851" r:id="rId66"/>
    <p:sldId id="554" r:id="rId67"/>
    <p:sldId id="556" r:id="rId68"/>
    <p:sldId id="560" r:id="rId69"/>
    <p:sldId id="921" r:id="rId70"/>
    <p:sldId id="562" r:id="rId71"/>
    <p:sldId id="570" r:id="rId72"/>
    <p:sldId id="564" r:id="rId73"/>
    <p:sldId id="565" r:id="rId74"/>
    <p:sldId id="567" r:id="rId75"/>
    <p:sldId id="569" r:id="rId76"/>
    <p:sldId id="853" r:id="rId77"/>
    <p:sldId id="571" r:id="rId78"/>
    <p:sldId id="574" r:id="rId79"/>
    <p:sldId id="577" r:id="rId80"/>
    <p:sldId id="589" r:id="rId81"/>
    <p:sldId id="578" r:id="rId82"/>
    <p:sldId id="584" r:id="rId83"/>
    <p:sldId id="585" r:id="rId84"/>
    <p:sldId id="586" r:id="rId85"/>
    <p:sldId id="590" r:id="rId86"/>
    <p:sldId id="587" r:id="rId87"/>
    <p:sldId id="591" r:id="rId88"/>
    <p:sldId id="593" r:id="rId89"/>
    <p:sldId id="595" r:id="rId90"/>
    <p:sldId id="598" r:id="rId91"/>
    <p:sldId id="599" r:id="rId92"/>
    <p:sldId id="601" r:id="rId93"/>
    <p:sldId id="604" r:id="rId94"/>
    <p:sldId id="606" r:id="rId95"/>
    <p:sldId id="610" r:id="rId96"/>
    <p:sldId id="613" r:id="rId97"/>
    <p:sldId id="614" r:id="rId98"/>
    <p:sldId id="615" r:id="rId99"/>
    <p:sldId id="618" r:id="rId100"/>
    <p:sldId id="619" r:id="rId101"/>
    <p:sldId id="620" r:id="rId102"/>
    <p:sldId id="621" r:id="rId103"/>
    <p:sldId id="742" r:id="rId104"/>
    <p:sldId id="855" r:id="rId105"/>
    <p:sldId id="622" r:id="rId106"/>
    <p:sldId id="625" r:id="rId107"/>
    <p:sldId id="626" r:id="rId108"/>
    <p:sldId id="627" r:id="rId109"/>
    <p:sldId id="631" r:id="rId110"/>
    <p:sldId id="632" r:id="rId111"/>
    <p:sldId id="634" r:id="rId112"/>
    <p:sldId id="744" r:id="rId113"/>
    <p:sldId id="745" r:id="rId114"/>
    <p:sldId id="639" r:id="rId115"/>
    <p:sldId id="641" r:id="rId116"/>
    <p:sldId id="747" r:id="rId117"/>
    <p:sldId id="643" r:id="rId118"/>
    <p:sldId id="644" r:id="rId119"/>
    <p:sldId id="647" r:id="rId120"/>
    <p:sldId id="648" r:id="rId121"/>
    <p:sldId id="896" r:id="rId122"/>
    <p:sldId id="779" r:id="rId123"/>
    <p:sldId id="656" r:id="rId124"/>
    <p:sldId id="657" r:id="rId125"/>
    <p:sldId id="748" r:id="rId126"/>
    <p:sldId id="661" r:id="rId127"/>
    <p:sldId id="662" r:id="rId128"/>
    <p:sldId id="857" r:id="rId129"/>
    <p:sldId id="665" r:id="rId130"/>
    <p:sldId id="669" r:id="rId131"/>
    <p:sldId id="781" r:id="rId132"/>
    <p:sldId id="783" r:id="rId133"/>
    <p:sldId id="785" r:id="rId134"/>
    <p:sldId id="674" r:id="rId135"/>
    <p:sldId id="859" r:id="rId136"/>
    <p:sldId id="858" r:id="rId137"/>
    <p:sldId id="675" r:id="rId138"/>
    <p:sldId id="676" r:id="rId139"/>
    <p:sldId id="860" r:id="rId140"/>
    <p:sldId id="721" r:id="rId141"/>
    <p:sldId id="722" r:id="rId142"/>
    <p:sldId id="723" r:id="rId143"/>
    <p:sldId id="724" r:id="rId144"/>
    <p:sldId id="725" r:id="rId145"/>
    <p:sldId id="726" r:id="rId146"/>
    <p:sldId id="727" r:id="rId147"/>
    <p:sldId id="728" r:id="rId148"/>
    <p:sldId id="730" r:id="rId149"/>
    <p:sldId id="731" r:id="rId150"/>
    <p:sldId id="732" r:id="rId151"/>
    <p:sldId id="733" r:id="rId152"/>
    <p:sldId id="734" r:id="rId153"/>
    <p:sldId id="735" r:id="rId154"/>
    <p:sldId id="736" r:id="rId155"/>
    <p:sldId id="737" r:id="rId156"/>
    <p:sldId id="738" r:id="rId157"/>
    <p:sldId id="739" r:id="rId158"/>
    <p:sldId id="910" r:id="rId159"/>
    <p:sldId id="911" r:id="rId160"/>
    <p:sldId id="913" r:id="rId161"/>
    <p:sldId id="914" r:id="rId162"/>
    <p:sldId id="915" r:id="rId163"/>
    <p:sldId id="862" r:id="rId164"/>
    <p:sldId id="833" r:id="rId165"/>
    <p:sldId id="863" r:id="rId166"/>
    <p:sldId id="867" r:id="rId167"/>
    <p:sldId id="864" r:id="rId168"/>
    <p:sldId id="834" r:id="rId169"/>
    <p:sldId id="812" r:id="rId170"/>
    <p:sldId id="814" r:id="rId171"/>
    <p:sldId id="902" r:id="rId172"/>
    <p:sldId id="903" r:id="rId173"/>
    <p:sldId id="904" r:id="rId174"/>
    <p:sldId id="905" r:id="rId175"/>
    <p:sldId id="815" r:id="rId176"/>
    <p:sldId id="818" r:id="rId177"/>
    <p:sldId id="819" r:id="rId178"/>
    <p:sldId id="820" r:id="rId179"/>
    <p:sldId id="823" r:id="rId180"/>
    <p:sldId id="826" r:id="rId181"/>
    <p:sldId id="828" r:id="rId182"/>
    <p:sldId id="865" r:id="rId183"/>
    <p:sldId id="841" r:id="rId184"/>
    <p:sldId id="869" r:id="rId185"/>
    <p:sldId id="870" r:id="rId186"/>
    <p:sldId id="871" r:id="rId187"/>
    <p:sldId id="786" r:id="rId188"/>
    <p:sldId id="868" r:id="rId189"/>
    <p:sldId id="897" r:id="rId190"/>
    <p:sldId id="843" r:id="rId191"/>
    <p:sldId id="788" r:id="rId192"/>
    <p:sldId id="838" r:id="rId193"/>
    <p:sldId id="839" r:id="rId194"/>
    <p:sldId id="918" r:id="rId195"/>
    <p:sldId id="924" r:id="rId196"/>
    <p:sldId id="908" r:id="rId197"/>
    <p:sldId id="917" r:id="rId198"/>
    <p:sldId id="906" r:id="rId199"/>
    <p:sldId id="907" r:id="rId200"/>
    <p:sldId id="909" r:id="rId201"/>
    <p:sldId id="922" r:id="rId202"/>
    <p:sldId id="740" r:id="rId20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l" initials="D" lastIdx="0" clrIdx="0">
    <p:extLst>
      <p:ext uri="{19B8F6BF-5375-455C-9EA6-DF929625EA0E}">
        <p15:presenceInfo xmlns:p15="http://schemas.microsoft.com/office/powerpoint/2012/main" userId="De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C8"/>
    <a:srgbClr val="00660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94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openxmlformats.org/officeDocument/2006/relationships/slide" Target="slides/slide152.xml"/><Relationship Id="rId170" Type="http://schemas.openxmlformats.org/officeDocument/2006/relationships/slide" Target="slides/slide163.xml"/><Relationship Id="rId191" Type="http://schemas.openxmlformats.org/officeDocument/2006/relationships/slide" Target="slides/slide184.xml"/><Relationship Id="rId205" Type="http://schemas.openxmlformats.org/officeDocument/2006/relationships/commentAuthors" Target="commentAuthors.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5" Type="http://schemas.openxmlformats.org/officeDocument/2006/relationships/slideMaster" Target="slideMasters/slideMaster5.xml"/><Relationship Id="rId95" Type="http://schemas.openxmlformats.org/officeDocument/2006/relationships/slide" Target="slides/slide88.xml"/><Relationship Id="rId160" Type="http://schemas.openxmlformats.org/officeDocument/2006/relationships/slide" Target="slides/slide153.xml"/><Relationship Id="rId181" Type="http://schemas.openxmlformats.org/officeDocument/2006/relationships/slide" Target="slides/slide174.xml"/><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85" Type="http://schemas.openxmlformats.org/officeDocument/2006/relationships/slide" Target="slides/slide78.xml"/><Relationship Id="rId150" Type="http://schemas.openxmlformats.org/officeDocument/2006/relationships/slide" Target="slides/slide143.xml"/><Relationship Id="rId171" Type="http://schemas.openxmlformats.org/officeDocument/2006/relationships/slide" Target="slides/slide164.xml"/><Relationship Id="rId192" Type="http://schemas.openxmlformats.org/officeDocument/2006/relationships/slide" Target="slides/slide185.xml"/><Relationship Id="rId206" Type="http://schemas.openxmlformats.org/officeDocument/2006/relationships/presProps" Target="presProps.xml"/><Relationship Id="rId12" Type="http://schemas.openxmlformats.org/officeDocument/2006/relationships/slide" Target="slides/slide5.xml"/><Relationship Id="rId33" Type="http://schemas.openxmlformats.org/officeDocument/2006/relationships/slide" Target="slides/slide26.xml"/><Relationship Id="rId108" Type="http://schemas.openxmlformats.org/officeDocument/2006/relationships/slide" Target="slides/slide101.xml"/><Relationship Id="rId129" Type="http://schemas.openxmlformats.org/officeDocument/2006/relationships/slide" Target="slides/slide122.xml"/><Relationship Id="rId54" Type="http://schemas.openxmlformats.org/officeDocument/2006/relationships/slide" Target="slides/slide47.xml"/><Relationship Id="rId75" Type="http://schemas.openxmlformats.org/officeDocument/2006/relationships/slide" Target="slides/slide68.xml"/><Relationship Id="rId96" Type="http://schemas.openxmlformats.org/officeDocument/2006/relationships/slide" Target="slides/slide89.xml"/><Relationship Id="rId140" Type="http://schemas.openxmlformats.org/officeDocument/2006/relationships/slide" Target="slides/slide133.xml"/><Relationship Id="rId161" Type="http://schemas.openxmlformats.org/officeDocument/2006/relationships/slide" Target="slides/slide154.xml"/><Relationship Id="rId182" Type="http://schemas.openxmlformats.org/officeDocument/2006/relationships/slide" Target="slides/slide175.xml"/><Relationship Id="rId6" Type="http://schemas.openxmlformats.org/officeDocument/2006/relationships/slideMaster" Target="slideMasters/slideMaster6.xml"/><Relationship Id="rId23" Type="http://schemas.openxmlformats.org/officeDocument/2006/relationships/slide" Target="slides/slide16.xml"/><Relationship Id="rId119" Type="http://schemas.openxmlformats.org/officeDocument/2006/relationships/slide" Target="slides/slide112.xml"/><Relationship Id="rId44" Type="http://schemas.openxmlformats.org/officeDocument/2006/relationships/slide" Target="slides/slide37.xml"/><Relationship Id="rId65" Type="http://schemas.openxmlformats.org/officeDocument/2006/relationships/slide" Target="slides/slide58.xml"/><Relationship Id="rId86" Type="http://schemas.openxmlformats.org/officeDocument/2006/relationships/slide" Target="slides/slide79.xml"/><Relationship Id="rId130" Type="http://schemas.openxmlformats.org/officeDocument/2006/relationships/slide" Target="slides/slide123.xml"/><Relationship Id="rId151" Type="http://schemas.openxmlformats.org/officeDocument/2006/relationships/slide" Target="slides/slide144.xml"/><Relationship Id="rId172" Type="http://schemas.openxmlformats.org/officeDocument/2006/relationships/slide" Target="slides/slide165.xml"/><Relationship Id="rId193" Type="http://schemas.openxmlformats.org/officeDocument/2006/relationships/slide" Target="slides/slide186.xml"/><Relationship Id="rId207" Type="http://schemas.openxmlformats.org/officeDocument/2006/relationships/viewProps" Target="viewProps.xml"/><Relationship Id="rId13" Type="http://schemas.openxmlformats.org/officeDocument/2006/relationships/slide" Target="slides/slide6.xml"/><Relationship Id="rId109" Type="http://schemas.openxmlformats.org/officeDocument/2006/relationships/slide" Target="slides/slide102.xml"/><Relationship Id="rId34" Type="http://schemas.openxmlformats.org/officeDocument/2006/relationships/slide" Target="slides/slide27.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20" Type="http://schemas.openxmlformats.org/officeDocument/2006/relationships/slide" Target="slides/slide113.xml"/><Relationship Id="rId141" Type="http://schemas.openxmlformats.org/officeDocument/2006/relationships/slide" Target="slides/slide134.xml"/><Relationship Id="rId7" Type="http://schemas.openxmlformats.org/officeDocument/2006/relationships/slideMaster" Target="slideMasters/slideMaster7.xml"/><Relationship Id="rId162" Type="http://schemas.openxmlformats.org/officeDocument/2006/relationships/slide" Target="slides/slide155.xml"/><Relationship Id="rId183" Type="http://schemas.openxmlformats.org/officeDocument/2006/relationships/slide" Target="slides/slide176.xml"/><Relationship Id="rId24" Type="http://schemas.openxmlformats.org/officeDocument/2006/relationships/slide" Target="slides/slide17.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31" Type="http://schemas.openxmlformats.org/officeDocument/2006/relationships/slide" Target="slides/slide124.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slide" Target="slides/slide145.xml"/><Relationship Id="rId173" Type="http://schemas.openxmlformats.org/officeDocument/2006/relationships/slide" Target="slides/slide166.xml"/><Relationship Id="rId194" Type="http://schemas.openxmlformats.org/officeDocument/2006/relationships/slide" Target="slides/slide187.xml"/><Relationship Id="rId199" Type="http://schemas.openxmlformats.org/officeDocument/2006/relationships/slide" Target="slides/slide192.xml"/><Relationship Id="rId203" Type="http://schemas.openxmlformats.org/officeDocument/2006/relationships/slide" Target="slides/slide196.xml"/><Relationship Id="rId208" Type="http://schemas.openxmlformats.org/officeDocument/2006/relationships/theme" Target="theme/theme1.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184" Type="http://schemas.openxmlformats.org/officeDocument/2006/relationships/slide" Target="slides/slide177.xml"/><Relationship Id="rId189" Type="http://schemas.openxmlformats.org/officeDocument/2006/relationships/slide" Target="slides/slide182.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slide" Target="slides/slide167.xml"/><Relationship Id="rId179" Type="http://schemas.openxmlformats.org/officeDocument/2006/relationships/slide" Target="slides/slide172.xml"/><Relationship Id="rId195" Type="http://schemas.openxmlformats.org/officeDocument/2006/relationships/slide" Target="slides/slide188.xml"/><Relationship Id="rId209" Type="http://schemas.openxmlformats.org/officeDocument/2006/relationships/tableStyles" Target="tableStyles.xml"/><Relationship Id="rId190" Type="http://schemas.openxmlformats.org/officeDocument/2006/relationships/slide" Target="slides/slide183.xml"/><Relationship Id="rId204" Type="http://schemas.openxmlformats.org/officeDocument/2006/relationships/notesMaster" Target="notesMasters/notesMaster1.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164" Type="http://schemas.openxmlformats.org/officeDocument/2006/relationships/slide" Target="slides/slide157.xml"/><Relationship Id="rId169" Type="http://schemas.openxmlformats.org/officeDocument/2006/relationships/slide" Target="slides/slide162.xml"/><Relationship Id="rId185" Type="http://schemas.openxmlformats.org/officeDocument/2006/relationships/slide" Target="slides/slide178.xml"/><Relationship Id="rId4" Type="http://schemas.openxmlformats.org/officeDocument/2006/relationships/slideMaster" Target="slideMasters/slideMaster4.xml"/><Relationship Id="rId9" Type="http://schemas.openxmlformats.org/officeDocument/2006/relationships/slide" Target="slides/slide2.xml"/><Relationship Id="rId180" Type="http://schemas.openxmlformats.org/officeDocument/2006/relationships/slide" Target="slides/slide173.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75" Type="http://schemas.openxmlformats.org/officeDocument/2006/relationships/slide" Target="slides/slide168.xml"/><Relationship Id="rId196" Type="http://schemas.openxmlformats.org/officeDocument/2006/relationships/slide" Target="slides/slide189.xml"/><Relationship Id="rId200" Type="http://schemas.openxmlformats.org/officeDocument/2006/relationships/slide" Target="slides/slide193.xml"/><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165" Type="http://schemas.openxmlformats.org/officeDocument/2006/relationships/slide" Target="slides/slide158.xml"/><Relationship Id="rId186" Type="http://schemas.openxmlformats.org/officeDocument/2006/relationships/slide" Target="slides/slide179.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80" Type="http://schemas.openxmlformats.org/officeDocument/2006/relationships/slide" Target="slides/slide73.xml"/><Relationship Id="rId155" Type="http://schemas.openxmlformats.org/officeDocument/2006/relationships/slide" Target="slides/slide148.xml"/><Relationship Id="rId176" Type="http://schemas.openxmlformats.org/officeDocument/2006/relationships/slide" Target="slides/slide169.xml"/><Relationship Id="rId197" Type="http://schemas.openxmlformats.org/officeDocument/2006/relationships/slide" Target="slides/slide190.xml"/><Relationship Id="rId201" Type="http://schemas.openxmlformats.org/officeDocument/2006/relationships/slide" Target="slides/slide194.xml"/><Relationship Id="rId17" Type="http://schemas.openxmlformats.org/officeDocument/2006/relationships/slide" Target="slides/slide10.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24" Type="http://schemas.openxmlformats.org/officeDocument/2006/relationships/slide" Target="slides/slide117.xml"/><Relationship Id="rId70" Type="http://schemas.openxmlformats.org/officeDocument/2006/relationships/slide" Target="slides/slide63.xml"/><Relationship Id="rId91" Type="http://schemas.openxmlformats.org/officeDocument/2006/relationships/slide" Target="slides/slide84.xml"/><Relationship Id="rId145" Type="http://schemas.openxmlformats.org/officeDocument/2006/relationships/slide" Target="slides/slide138.xml"/><Relationship Id="rId166" Type="http://schemas.openxmlformats.org/officeDocument/2006/relationships/slide" Target="slides/slide159.xml"/><Relationship Id="rId187" Type="http://schemas.openxmlformats.org/officeDocument/2006/relationships/slide" Target="slides/slide180.xml"/><Relationship Id="rId1" Type="http://schemas.openxmlformats.org/officeDocument/2006/relationships/slideMaster" Target="slideMasters/slideMaster1.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60" Type="http://schemas.openxmlformats.org/officeDocument/2006/relationships/slide" Target="slides/slide53.xml"/><Relationship Id="rId81" Type="http://schemas.openxmlformats.org/officeDocument/2006/relationships/slide" Target="slides/slide74.xml"/><Relationship Id="rId135" Type="http://schemas.openxmlformats.org/officeDocument/2006/relationships/slide" Target="slides/slide128.xml"/><Relationship Id="rId156" Type="http://schemas.openxmlformats.org/officeDocument/2006/relationships/slide" Target="slides/slide149.xml"/><Relationship Id="rId177" Type="http://schemas.openxmlformats.org/officeDocument/2006/relationships/slide" Target="slides/slide170.xml"/><Relationship Id="rId198" Type="http://schemas.openxmlformats.org/officeDocument/2006/relationships/slide" Target="slides/slide191.xml"/><Relationship Id="rId202" Type="http://schemas.openxmlformats.org/officeDocument/2006/relationships/slide" Target="slides/slide195.xml"/><Relationship Id="rId18" Type="http://schemas.openxmlformats.org/officeDocument/2006/relationships/slide" Target="slides/slide11.xml"/><Relationship Id="rId39" Type="http://schemas.openxmlformats.org/officeDocument/2006/relationships/slide" Target="slides/slide32.xml"/><Relationship Id="rId50" Type="http://schemas.openxmlformats.org/officeDocument/2006/relationships/slide" Target="slides/slide43.xml"/><Relationship Id="rId104" Type="http://schemas.openxmlformats.org/officeDocument/2006/relationships/slide" Target="slides/slide97.xml"/><Relationship Id="rId125" Type="http://schemas.openxmlformats.org/officeDocument/2006/relationships/slide" Target="slides/slide118.xml"/><Relationship Id="rId146" Type="http://schemas.openxmlformats.org/officeDocument/2006/relationships/slide" Target="slides/slide139.xml"/><Relationship Id="rId167" Type="http://schemas.openxmlformats.org/officeDocument/2006/relationships/slide" Target="slides/slide160.xml"/><Relationship Id="rId188" Type="http://schemas.openxmlformats.org/officeDocument/2006/relationships/slide" Target="slides/slide181.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40" Type="http://schemas.openxmlformats.org/officeDocument/2006/relationships/slide" Target="slides/slide33.xml"/><Relationship Id="rId115" Type="http://schemas.openxmlformats.org/officeDocument/2006/relationships/slide" Target="slides/slide108.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slide" Target="slides/slide17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image" Target="../media/image4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F50355-0A1C-44B9-A6AD-A7492AB202B8}" type="datetimeFigureOut">
              <a:rPr lang="tr-TR" smtClean="0"/>
              <a:t>26.11.2025</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EF6A0D-A2BC-474F-BC6F-DFC25B1B4AEC}" type="slidenum">
              <a:rPr lang="tr-TR" smtClean="0"/>
              <a:t>‹#›</a:t>
            </a:fld>
            <a:endParaRPr lang="tr-TR"/>
          </a:p>
        </p:txBody>
      </p:sp>
    </p:spTree>
    <p:extLst>
      <p:ext uri="{BB962C8B-B14F-4D97-AF65-F5344CB8AC3E}">
        <p14:creationId xmlns:p14="http://schemas.microsoft.com/office/powerpoint/2010/main" val="707359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DEF6A0D-A2BC-474F-BC6F-DFC25B1B4AEC}" type="slidenum">
              <a:rPr lang="tr-TR" smtClean="0"/>
              <a:t>176</a:t>
            </a:fld>
            <a:endParaRPr lang="tr-TR"/>
          </a:p>
        </p:txBody>
      </p:sp>
    </p:spTree>
    <p:extLst>
      <p:ext uri="{BB962C8B-B14F-4D97-AF65-F5344CB8AC3E}">
        <p14:creationId xmlns:p14="http://schemas.microsoft.com/office/powerpoint/2010/main" val="362382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D — MOR — Türkçe — Devam">
    <p:spTree>
      <p:nvGrpSpPr>
        <p:cNvPr id="1" name=""/>
        <p:cNvGrpSpPr/>
        <p:nvPr/>
      </p:nvGrpSpPr>
      <p:grpSpPr>
        <a:xfrm>
          <a:off x="0" y="0"/>
          <a:ext cx="0" cy="0"/>
          <a:chOff x="0" y="0"/>
          <a:chExt cx="0" cy="0"/>
        </a:xfrm>
      </p:grpSpPr>
      <p:pic>
        <p:nvPicPr>
          <p:cNvPr id="3" name="Resim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Resim 4"/>
          <p:cNvPicPr>
            <a:picLocks noChangeAspect="1"/>
          </p:cNvPicPr>
          <p:nvPr userDrawn="1"/>
        </p:nvPicPr>
        <p:blipFill>
          <a:blip r:embed="rId3"/>
          <a:stretch>
            <a:fillRect/>
          </a:stretch>
        </p:blipFill>
        <p:spPr>
          <a:xfrm>
            <a:off x="224160" y="160231"/>
            <a:ext cx="2794248" cy="597321"/>
          </a:xfrm>
          <a:prstGeom prst="rect">
            <a:avLst/>
          </a:prstGeom>
        </p:spPr>
      </p:pic>
      <p:pic>
        <p:nvPicPr>
          <p:cNvPr id="6"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40178" y="331044"/>
            <a:ext cx="2909633" cy="202424"/>
          </a:xfrm>
          <a:prstGeom prst="rect">
            <a:avLst/>
          </a:prstGeom>
        </p:spPr>
      </p:pic>
    </p:spTree>
    <p:extLst>
      <p:ext uri="{BB962C8B-B14F-4D97-AF65-F5344CB8AC3E}">
        <p14:creationId xmlns:p14="http://schemas.microsoft.com/office/powerpoint/2010/main" val="334669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237FC305-6B97-483C-A807-B6D1ED10B23B}"/>
              </a:ext>
            </a:extLst>
          </p:cNvPr>
          <p:cNvSpPr>
            <a:spLocks noGrp="1"/>
          </p:cNvSpPr>
          <p:nvPr>
            <p:ph type="dt" sz="half" idx="10"/>
          </p:nvPr>
        </p:nvSpPr>
        <p:spPr/>
        <p:txBody>
          <a:bodyPr/>
          <a:lstStyle>
            <a:lvl1pPr>
              <a:defRPr/>
            </a:lvl1pPr>
          </a:lstStyle>
          <a:p>
            <a:endParaRPr lang="tr-TR" altLang="tr-TR">
              <a:solidFill>
                <a:srgbClr val="000000"/>
              </a:solidFill>
            </a:endParaRPr>
          </a:p>
        </p:txBody>
      </p:sp>
      <p:sp>
        <p:nvSpPr>
          <p:cNvPr id="3" name="Alt Bilgi Yer Tutucusu 2">
            <a:extLst>
              <a:ext uri="{FF2B5EF4-FFF2-40B4-BE49-F238E27FC236}">
                <a16:creationId xmlns:a16="http://schemas.microsoft.com/office/drawing/2014/main" id="{DE0638B2-15DF-4E92-A35F-538703AE4225}"/>
              </a:ext>
            </a:extLst>
          </p:cNvPr>
          <p:cNvSpPr>
            <a:spLocks noGrp="1"/>
          </p:cNvSpPr>
          <p:nvPr>
            <p:ph type="ftr" sz="quarter" idx="11"/>
          </p:nvPr>
        </p:nvSpPr>
        <p:spPr/>
        <p:txBody>
          <a:bodyPr/>
          <a:lstStyle>
            <a:lvl1pPr>
              <a:defRPr/>
            </a:lvl1pPr>
          </a:lstStyle>
          <a:p>
            <a:endParaRPr lang="tr-TR" altLang="tr-TR">
              <a:solidFill>
                <a:srgbClr val="000000"/>
              </a:solidFill>
            </a:endParaRPr>
          </a:p>
        </p:txBody>
      </p:sp>
      <p:sp>
        <p:nvSpPr>
          <p:cNvPr id="4" name="Slayt Numarası Yer Tutucusu 3">
            <a:extLst>
              <a:ext uri="{FF2B5EF4-FFF2-40B4-BE49-F238E27FC236}">
                <a16:creationId xmlns:a16="http://schemas.microsoft.com/office/drawing/2014/main" id="{24936A99-AD2B-4EE4-A16E-089D68C3986E}"/>
              </a:ext>
            </a:extLst>
          </p:cNvPr>
          <p:cNvSpPr>
            <a:spLocks noGrp="1"/>
          </p:cNvSpPr>
          <p:nvPr>
            <p:ph type="sldNum" sz="quarter" idx="12"/>
          </p:nvPr>
        </p:nvSpPr>
        <p:spPr/>
        <p:txBody>
          <a:bodyPr/>
          <a:lstStyle>
            <a:lvl1pPr>
              <a:defRPr/>
            </a:lvl1pPr>
          </a:lstStyle>
          <a:p>
            <a:fld id="{B44DD918-0E35-4C2D-908B-40F8DD94C46D}"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3120281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F930CB0-F2C5-42FB-9A51-2A9C12FBBC10}"/>
              </a:ext>
            </a:extLst>
          </p:cNvPr>
          <p:cNvSpPr>
            <a:spLocks noGrp="1"/>
          </p:cNvSpPr>
          <p:nvPr>
            <p:ph type="title"/>
          </p:nvPr>
        </p:nvSpPr>
        <p:spPr>
          <a:xfrm>
            <a:off x="840318" y="457200"/>
            <a:ext cx="3932767" cy="1600200"/>
          </a:xfrm>
        </p:spPr>
        <p:txBody>
          <a:bodyPr/>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066B3BFC-A6A5-4D3F-AF8B-F1ABB64E4756}"/>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F38A5228-2BE7-48CF-8F22-D9E202B39149}"/>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a:extLst>
              <a:ext uri="{FF2B5EF4-FFF2-40B4-BE49-F238E27FC236}">
                <a16:creationId xmlns:a16="http://schemas.microsoft.com/office/drawing/2014/main" id="{0648AFA1-C939-4661-A148-EAE333ADC420}"/>
              </a:ext>
            </a:extLst>
          </p:cNvPr>
          <p:cNvSpPr>
            <a:spLocks noGrp="1"/>
          </p:cNvSpPr>
          <p:nvPr>
            <p:ph type="dt" sz="half" idx="10"/>
          </p:nvPr>
        </p:nvSpPr>
        <p:spPr/>
        <p:txBody>
          <a:bodyPr/>
          <a:lstStyle>
            <a:lvl1pPr>
              <a:defRPr/>
            </a:lvl1pPr>
          </a:lstStyle>
          <a:p>
            <a:endParaRPr lang="tr-TR" altLang="tr-TR">
              <a:solidFill>
                <a:srgbClr val="000000"/>
              </a:solidFill>
            </a:endParaRPr>
          </a:p>
        </p:txBody>
      </p:sp>
      <p:sp>
        <p:nvSpPr>
          <p:cNvPr id="6" name="Alt Bilgi Yer Tutucusu 5">
            <a:extLst>
              <a:ext uri="{FF2B5EF4-FFF2-40B4-BE49-F238E27FC236}">
                <a16:creationId xmlns:a16="http://schemas.microsoft.com/office/drawing/2014/main" id="{F7DE0B15-F52A-428C-849B-07F621698DE5}"/>
              </a:ext>
            </a:extLst>
          </p:cNvPr>
          <p:cNvSpPr>
            <a:spLocks noGrp="1"/>
          </p:cNvSpPr>
          <p:nvPr>
            <p:ph type="ftr" sz="quarter" idx="11"/>
          </p:nvPr>
        </p:nvSpPr>
        <p:spPr/>
        <p:txBody>
          <a:bodyPr/>
          <a:lstStyle>
            <a:lvl1pPr>
              <a:defRPr/>
            </a:lvl1pPr>
          </a:lstStyle>
          <a:p>
            <a:endParaRPr lang="tr-TR" altLang="tr-TR">
              <a:solidFill>
                <a:srgbClr val="000000"/>
              </a:solidFill>
            </a:endParaRPr>
          </a:p>
        </p:txBody>
      </p:sp>
      <p:sp>
        <p:nvSpPr>
          <p:cNvPr id="7" name="Slayt Numarası Yer Tutucusu 6">
            <a:extLst>
              <a:ext uri="{FF2B5EF4-FFF2-40B4-BE49-F238E27FC236}">
                <a16:creationId xmlns:a16="http://schemas.microsoft.com/office/drawing/2014/main" id="{01ED71CD-7E5E-471B-9264-A130F110DE61}"/>
              </a:ext>
            </a:extLst>
          </p:cNvPr>
          <p:cNvSpPr>
            <a:spLocks noGrp="1"/>
          </p:cNvSpPr>
          <p:nvPr>
            <p:ph type="sldNum" sz="quarter" idx="12"/>
          </p:nvPr>
        </p:nvSpPr>
        <p:spPr/>
        <p:txBody>
          <a:bodyPr/>
          <a:lstStyle>
            <a:lvl1pPr>
              <a:defRPr/>
            </a:lvl1pPr>
          </a:lstStyle>
          <a:p>
            <a:fld id="{1E5864DB-8638-42C9-B608-A77C2B37495C}"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1267571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97CE51A-201F-4F4F-8C62-124E162E535F}"/>
              </a:ext>
            </a:extLst>
          </p:cNvPr>
          <p:cNvSpPr>
            <a:spLocks noGrp="1"/>
          </p:cNvSpPr>
          <p:nvPr>
            <p:ph type="title"/>
          </p:nvPr>
        </p:nvSpPr>
        <p:spPr>
          <a:xfrm>
            <a:off x="840318" y="457200"/>
            <a:ext cx="3932767" cy="1600200"/>
          </a:xfrm>
        </p:spPr>
        <p:txBody>
          <a:bodyPr/>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375007F2-8503-435A-B90A-A1B18D78AEB9}"/>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E886AFF8-6B18-4899-9556-4875F3471ECA}"/>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a:extLst>
              <a:ext uri="{FF2B5EF4-FFF2-40B4-BE49-F238E27FC236}">
                <a16:creationId xmlns:a16="http://schemas.microsoft.com/office/drawing/2014/main" id="{E33881FC-64BA-434E-A79A-4051A3137324}"/>
              </a:ext>
            </a:extLst>
          </p:cNvPr>
          <p:cNvSpPr>
            <a:spLocks noGrp="1"/>
          </p:cNvSpPr>
          <p:nvPr>
            <p:ph type="dt" sz="half" idx="10"/>
          </p:nvPr>
        </p:nvSpPr>
        <p:spPr/>
        <p:txBody>
          <a:bodyPr/>
          <a:lstStyle>
            <a:lvl1pPr>
              <a:defRPr/>
            </a:lvl1pPr>
          </a:lstStyle>
          <a:p>
            <a:endParaRPr lang="tr-TR" altLang="tr-TR">
              <a:solidFill>
                <a:srgbClr val="000000"/>
              </a:solidFill>
            </a:endParaRPr>
          </a:p>
        </p:txBody>
      </p:sp>
      <p:sp>
        <p:nvSpPr>
          <p:cNvPr id="6" name="Alt Bilgi Yer Tutucusu 5">
            <a:extLst>
              <a:ext uri="{FF2B5EF4-FFF2-40B4-BE49-F238E27FC236}">
                <a16:creationId xmlns:a16="http://schemas.microsoft.com/office/drawing/2014/main" id="{233821A4-BC39-40F8-822B-7ABFAFB851BA}"/>
              </a:ext>
            </a:extLst>
          </p:cNvPr>
          <p:cNvSpPr>
            <a:spLocks noGrp="1"/>
          </p:cNvSpPr>
          <p:nvPr>
            <p:ph type="ftr" sz="quarter" idx="11"/>
          </p:nvPr>
        </p:nvSpPr>
        <p:spPr/>
        <p:txBody>
          <a:bodyPr/>
          <a:lstStyle>
            <a:lvl1pPr>
              <a:defRPr/>
            </a:lvl1pPr>
          </a:lstStyle>
          <a:p>
            <a:endParaRPr lang="tr-TR" altLang="tr-TR">
              <a:solidFill>
                <a:srgbClr val="000000"/>
              </a:solidFill>
            </a:endParaRPr>
          </a:p>
        </p:txBody>
      </p:sp>
      <p:sp>
        <p:nvSpPr>
          <p:cNvPr id="7" name="Slayt Numarası Yer Tutucusu 6">
            <a:extLst>
              <a:ext uri="{FF2B5EF4-FFF2-40B4-BE49-F238E27FC236}">
                <a16:creationId xmlns:a16="http://schemas.microsoft.com/office/drawing/2014/main" id="{9E21FCCD-D648-41A5-9F3D-E167953FBC5B}"/>
              </a:ext>
            </a:extLst>
          </p:cNvPr>
          <p:cNvSpPr>
            <a:spLocks noGrp="1"/>
          </p:cNvSpPr>
          <p:nvPr>
            <p:ph type="sldNum" sz="quarter" idx="12"/>
          </p:nvPr>
        </p:nvSpPr>
        <p:spPr/>
        <p:txBody>
          <a:bodyPr/>
          <a:lstStyle>
            <a:lvl1pPr>
              <a:defRPr/>
            </a:lvl1pPr>
          </a:lstStyle>
          <a:p>
            <a:fld id="{082F684A-985D-4570-8714-4B90AC0FC2B5}"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44701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94E5523-52A6-4182-95C2-9EAE1896E308}"/>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037DA2E2-388C-48B3-8841-C707FACB07EA}"/>
              </a:ext>
            </a:extLst>
          </p:cNvPr>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90F455C-C683-47AB-ACD3-195AB46C110B}"/>
              </a:ext>
            </a:extLst>
          </p:cNvPr>
          <p:cNvSpPr>
            <a:spLocks noGrp="1"/>
          </p:cNvSpPr>
          <p:nvPr>
            <p:ph type="dt" sz="half" idx="10"/>
          </p:nvPr>
        </p:nvSpPr>
        <p:spPr/>
        <p:txBody>
          <a:bodyPr/>
          <a:lstStyle>
            <a:lvl1pPr>
              <a:defRPr/>
            </a:lvl1pPr>
          </a:lstStyle>
          <a:p>
            <a:endParaRPr lang="tr-TR" altLang="tr-TR">
              <a:solidFill>
                <a:srgbClr val="000000"/>
              </a:solidFill>
            </a:endParaRPr>
          </a:p>
        </p:txBody>
      </p:sp>
      <p:sp>
        <p:nvSpPr>
          <p:cNvPr id="5" name="Alt Bilgi Yer Tutucusu 4">
            <a:extLst>
              <a:ext uri="{FF2B5EF4-FFF2-40B4-BE49-F238E27FC236}">
                <a16:creationId xmlns:a16="http://schemas.microsoft.com/office/drawing/2014/main" id="{21DC1A21-96FD-4A1C-AE09-68CF1D43F0DF}"/>
              </a:ext>
            </a:extLst>
          </p:cNvPr>
          <p:cNvSpPr>
            <a:spLocks noGrp="1"/>
          </p:cNvSpPr>
          <p:nvPr>
            <p:ph type="ftr" sz="quarter" idx="11"/>
          </p:nvPr>
        </p:nvSpPr>
        <p:spPr/>
        <p:txBody>
          <a:bodyPr/>
          <a:lstStyle>
            <a:lvl1pPr>
              <a:defRPr/>
            </a:lvl1pPr>
          </a:lstStyle>
          <a:p>
            <a:endParaRPr lang="tr-TR" altLang="tr-TR">
              <a:solidFill>
                <a:srgbClr val="000000"/>
              </a:solidFill>
            </a:endParaRPr>
          </a:p>
        </p:txBody>
      </p:sp>
      <p:sp>
        <p:nvSpPr>
          <p:cNvPr id="6" name="Slayt Numarası Yer Tutucusu 5">
            <a:extLst>
              <a:ext uri="{FF2B5EF4-FFF2-40B4-BE49-F238E27FC236}">
                <a16:creationId xmlns:a16="http://schemas.microsoft.com/office/drawing/2014/main" id="{31987BFD-9D84-4056-B59D-08A1223410CF}"/>
              </a:ext>
            </a:extLst>
          </p:cNvPr>
          <p:cNvSpPr>
            <a:spLocks noGrp="1"/>
          </p:cNvSpPr>
          <p:nvPr>
            <p:ph type="sldNum" sz="quarter" idx="12"/>
          </p:nvPr>
        </p:nvSpPr>
        <p:spPr/>
        <p:txBody>
          <a:bodyPr/>
          <a:lstStyle>
            <a:lvl1pPr>
              <a:defRPr/>
            </a:lvl1pPr>
          </a:lstStyle>
          <a:p>
            <a:fld id="{102DC2B0-B54C-46DD-A032-A1EB0B8D434F}"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389885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8D91697B-3C22-47A7-8722-C585C220F50B}"/>
              </a:ext>
            </a:extLst>
          </p:cNvPr>
          <p:cNvSpPr>
            <a:spLocks noGrp="1"/>
          </p:cNvSpPr>
          <p:nvPr>
            <p:ph type="title" orient="vert"/>
          </p:nvPr>
        </p:nvSpPr>
        <p:spPr>
          <a:xfrm>
            <a:off x="8610600" y="152400"/>
            <a:ext cx="2565400" cy="5334000"/>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A4D00D70-3DF1-4583-BBAB-B87C9DA124ED}"/>
              </a:ext>
            </a:extLst>
          </p:cNvPr>
          <p:cNvSpPr>
            <a:spLocks noGrp="1"/>
          </p:cNvSpPr>
          <p:nvPr>
            <p:ph type="body" orient="vert" idx="1"/>
          </p:nvPr>
        </p:nvSpPr>
        <p:spPr>
          <a:xfrm>
            <a:off x="914400" y="152400"/>
            <a:ext cx="7493000" cy="5334000"/>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9C751FD-2BA2-470A-BDF0-3DCC11D62C1A}"/>
              </a:ext>
            </a:extLst>
          </p:cNvPr>
          <p:cNvSpPr>
            <a:spLocks noGrp="1"/>
          </p:cNvSpPr>
          <p:nvPr>
            <p:ph type="dt" sz="half" idx="10"/>
          </p:nvPr>
        </p:nvSpPr>
        <p:spPr/>
        <p:txBody>
          <a:bodyPr/>
          <a:lstStyle>
            <a:lvl1pPr>
              <a:defRPr/>
            </a:lvl1pPr>
          </a:lstStyle>
          <a:p>
            <a:endParaRPr lang="tr-TR" altLang="tr-TR">
              <a:solidFill>
                <a:srgbClr val="000000"/>
              </a:solidFill>
            </a:endParaRPr>
          </a:p>
        </p:txBody>
      </p:sp>
      <p:sp>
        <p:nvSpPr>
          <p:cNvPr id="5" name="Alt Bilgi Yer Tutucusu 4">
            <a:extLst>
              <a:ext uri="{FF2B5EF4-FFF2-40B4-BE49-F238E27FC236}">
                <a16:creationId xmlns:a16="http://schemas.microsoft.com/office/drawing/2014/main" id="{A18444F2-2D2C-492D-8CF7-6B2434088AE5}"/>
              </a:ext>
            </a:extLst>
          </p:cNvPr>
          <p:cNvSpPr>
            <a:spLocks noGrp="1"/>
          </p:cNvSpPr>
          <p:nvPr>
            <p:ph type="ftr" sz="quarter" idx="11"/>
          </p:nvPr>
        </p:nvSpPr>
        <p:spPr/>
        <p:txBody>
          <a:bodyPr/>
          <a:lstStyle>
            <a:lvl1pPr>
              <a:defRPr/>
            </a:lvl1pPr>
          </a:lstStyle>
          <a:p>
            <a:endParaRPr lang="tr-TR" altLang="tr-TR">
              <a:solidFill>
                <a:srgbClr val="000000"/>
              </a:solidFill>
            </a:endParaRPr>
          </a:p>
        </p:txBody>
      </p:sp>
      <p:sp>
        <p:nvSpPr>
          <p:cNvPr id="6" name="Slayt Numarası Yer Tutucusu 5">
            <a:extLst>
              <a:ext uri="{FF2B5EF4-FFF2-40B4-BE49-F238E27FC236}">
                <a16:creationId xmlns:a16="http://schemas.microsoft.com/office/drawing/2014/main" id="{56F531AF-EA6D-4F9C-A126-C774EC9228F1}"/>
              </a:ext>
            </a:extLst>
          </p:cNvPr>
          <p:cNvSpPr>
            <a:spLocks noGrp="1"/>
          </p:cNvSpPr>
          <p:nvPr>
            <p:ph type="sldNum" sz="quarter" idx="12"/>
          </p:nvPr>
        </p:nvSpPr>
        <p:spPr/>
        <p:txBody>
          <a:bodyPr/>
          <a:lstStyle>
            <a:lvl1pPr>
              <a:defRPr/>
            </a:lvl1pPr>
          </a:lstStyle>
          <a:p>
            <a:fld id="{4F0541F0-FECB-42E2-8552-043C2A67269D}"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3214319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61442" name="Freeform 2"/>
          <p:cNvSpPr>
            <a:spLocks/>
          </p:cNvSpPr>
          <p:nvPr/>
        </p:nvSpPr>
        <p:spPr bwMode="blackWhite">
          <a:xfrm>
            <a:off x="27517" y="12701"/>
            <a:ext cx="11861800" cy="6780213"/>
          </a:xfrm>
          <a:custGeom>
            <a:avLst/>
            <a:gdLst>
              <a:gd name="T0" fmla="*/ 2822 w 3985"/>
              <a:gd name="T1" fmla="*/ 0 h 3619"/>
              <a:gd name="T2" fmla="*/ 0 w 3985"/>
              <a:gd name="T3" fmla="*/ 975 h 3619"/>
              <a:gd name="T4" fmla="*/ 2169 w 3985"/>
              <a:gd name="T5" fmla="*/ 3619 h 3619"/>
              <a:gd name="T6" fmla="*/ 3985 w 3985"/>
              <a:gd name="T7" fmla="*/ 1125 h 3619"/>
              <a:gd name="T8" fmla="*/ 2822 w 3985"/>
              <a:gd name="T9" fmla="*/ 0 h 3619"/>
              <a:gd name="T10" fmla="*/ 2822 w 3985"/>
              <a:gd name="T11" fmla="*/ 0 h 3619"/>
            </a:gdLst>
            <a:ahLst/>
            <a:cxnLst>
              <a:cxn ang="0">
                <a:pos x="T0" y="T1"/>
              </a:cxn>
              <a:cxn ang="0">
                <a:pos x="T2" y="T3"/>
              </a:cxn>
              <a:cxn ang="0">
                <a:pos x="T4" y="T5"/>
              </a:cxn>
              <a:cxn ang="0">
                <a:pos x="T6" y="T7"/>
              </a:cxn>
              <a:cxn ang="0">
                <a:pos x="T8" y="T9"/>
              </a:cxn>
              <a:cxn ang="0">
                <a:pos x="T10" y="T11"/>
              </a:cxn>
            </a:cxnLst>
            <a:rect l="0" t="0" r="r" b="b"/>
            <a:pathLst>
              <a:path w="3985" h="3619">
                <a:moveTo>
                  <a:pt x="2822" y="0"/>
                </a:moveTo>
                <a:lnTo>
                  <a:pt x="0" y="975"/>
                </a:lnTo>
                <a:lnTo>
                  <a:pt x="2169" y="3619"/>
                </a:lnTo>
                <a:lnTo>
                  <a:pt x="3985" y="1125"/>
                </a:lnTo>
                <a:lnTo>
                  <a:pt x="2822" y="0"/>
                </a:lnTo>
                <a:lnTo>
                  <a:pt x="282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sp>
        <p:nvSpPr>
          <p:cNvPr id="61443" name="Rectangle 3"/>
          <p:cNvSpPr>
            <a:spLocks noGrp="1" noChangeArrowheads="1"/>
          </p:cNvSpPr>
          <p:nvPr>
            <p:ph type="ctrTitle"/>
          </p:nvPr>
        </p:nvSpPr>
        <p:spPr>
          <a:xfrm>
            <a:off x="1828800" y="1511300"/>
            <a:ext cx="8534400" cy="2273300"/>
          </a:xfrm>
          <a:effectLst>
            <a:outerShdw dist="45791" dir="2021404" algn="ctr" rotWithShape="0">
              <a:schemeClr val="bg2"/>
            </a:outerShdw>
          </a:effectLst>
          <a:extLst>
            <a:ext uri="{909E8E84-426E-40DD-AFC4-6F175D3DCCD1}">
              <a14:hiddenFill xmlns:a14="http://schemas.microsoft.com/office/drawing/2010/main">
                <a:solidFill>
                  <a:srgbClr val="FF3300"/>
                </a:solidFill>
              </a14:hiddenFill>
            </a:ext>
          </a:extLst>
        </p:spPr>
        <p:txBody>
          <a:bodyPr/>
          <a:lstStyle>
            <a:lvl1pPr>
              <a:defRPr>
                <a:solidFill>
                  <a:schemeClr val="tx2"/>
                </a:solidFill>
                <a:effectLst>
                  <a:outerShdw blurRad="38100" dist="38100" dir="2700000" algn="tl">
                    <a:srgbClr val="C0C0C0"/>
                  </a:outerShdw>
                </a:effectLst>
              </a:defRPr>
            </a:lvl1pPr>
          </a:lstStyle>
          <a:p>
            <a:pPr lvl="0"/>
            <a:r>
              <a:rPr lang="tr-TR" altLang="tr-TR" noProof="0"/>
              <a:t>Asıl başlık stili için tıklatın</a:t>
            </a:r>
          </a:p>
        </p:txBody>
      </p:sp>
      <p:sp>
        <p:nvSpPr>
          <p:cNvPr id="61444" name="Rectangle 4"/>
          <p:cNvSpPr>
            <a:spLocks noGrp="1" noChangeArrowheads="1"/>
          </p:cNvSpPr>
          <p:nvPr>
            <p:ph type="subTitle" idx="1"/>
          </p:nvPr>
        </p:nvSpPr>
        <p:spPr>
          <a:xfrm>
            <a:off x="2065867" y="4051300"/>
            <a:ext cx="8043333" cy="1003300"/>
          </a:xfrm>
        </p:spPr>
        <p:txBody>
          <a:bodyPr/>
          <a:lstStyle>
            <a:lvl1pPr marL="0" indent="0" algn="ctr">
              <a:buFontTx/>
              <a:buNone/>
              <a:defRPr sz="2800">
                <a:effectLst>
                  <a:outerShdw blurRad="38100" dist="38100" dir="2700000" algn="tl">
                    <a:srgbClr val="C0C0C0"/>
                  </a:outerShdw>
                </a:effectLst>
              </a:defRPr>
            </a:lvl1pPr>
          </a:lstStyle>
          <a:p>
            <a:pPr lvl="0"/>
            <a:r>
              <a:rPr lang="tr-TR" altLang="tr-TR" noProof="0"/>
              <a:t>Asıl alt başlık stilini düzenlemek için tıklatın</a:t>
            </a:r>
          </a:p>
        </p:txBody>
      </p:sp>
      <p:sp>
        <p:nvSpPr>
          <p:cNvPr id="61445" name="Rectangle 5"/>
          <p:cNvSpPr>
            <a:spLocks noGrp="1" noChangeArrowheads="1"/>
          </p:cNvSpPr>
          <p:nvPr>
            <p:ph type="dt" sz="half" idx="2"/>
          </p:nvPr>
        </p:nvSpPr>
        <p:spPr>
          <a:xfrm>
            <a:off x="914400" y="6248400"/>
            <a:ext cx="2540000" cy="457200"/>
          </a:xfrm>
        </p:spPr>
        <p:txBody>
          <a:bodyPr/>
          <a:lstStyle>
            <a:lvl1pPr>
              <a:defRPr/>
            </a:lvl1pPr>
          </a:lstStyle>
          <a:p>
            <a:endParaRPr lang="tr-TR" altLang="tr-TR">
              <a:solidFill>
                <a:srgbClr val="000000"/>
              </a:solidFill>
            </a:endParaRPr>
          </a:p>
        </p:txBody>
      </p:sp>
      <p:sp>
        <p:nvSpPr>
          <p:cNvPr id="61446" name="Rectangle 6"/>
          <p:cNvSpPr>
            <a:spLocks noGrp="1" noChangeArrowheads="1"/>
          </p:cNvSpPr>
          <p:nvPr>
            <p:ph type="ftr" sz="quarter" idx="3"/>
          </p:nvPr>
        </p:nvSpPr>
        <p:spPr>
          <a:xfrm>
            <a:off x="4165600" y="6248400"/>
            <a:ext cx="3860800" cy="457200"/>
          </a:xfrm>
        </p:spPr>
        <p:txBody>
          <a:bodyPr/>
          <a:lstStyle>
            <a:lvl1pPr>
              <a:defRPr/>
            </a:lvl1pPr>
          </a:lstStyle>
          <a:p>
            <a:endParaRPr lang="tr-TR" altLang="tr-TR">
              <a:solidFill>
                <a:srgbClr val="000000"/>
              </a:solidFill>
            </a:endParaRPr>
          </a:p>
        </p:txBody>
      </p:sp>
      <p:sp>
        <p:nvSpPr>
          <p:cNvPr id="61447" name="Rectangle 7"/>
          <p:cNvSpPr>
            <a:spLocks noGrp="1" noChangeArrowheads="1"/>
          </p:cNvSpPr>
          <p:nvPr>
            <p:ph type="sldNum" sz="quarter" idx="4"/>
          </p:nvPr>
        </p:nvSpPr>
        <p:spPr>
          <a:xfrm>
            <a:off x="8737600" y="6248400"/>
            <a:ext cx="2540000" cy="457200"/>
          </a:xfrm>
        </p:spPr>
        <p:txBody>
          <a:bodyPr/>
          <a:lstStyle>
            <a:lvl1pPr>
              <a:defRPr/>
            </a:lvl1pPr>
          </a:lstStyle>
          <a:p>
            <a:fld id="{F356C7FA-B74B-445E-A7F2-F7DF58742C04}" type="slidenum">
              <a:rPr lang="tr-TR" altLang="tr-TR">
                <a:solidFill>
                  <a:srgbClr val="000000"/>
                </a:solidFill>
              </a:rPr>
              <a:pPr/>
              <a:t>‹#›</a:t>
            </a:fld>
            <a:endParaRPr lang="tr-TR" altLang="tr-TR">
              <a:solidFill>
                <a:srgbClr val="000000"/>
              </a:solidFill>
            </a:endParaRPr>
          </a:p>
        </p:txBody>
      </p:sp>
      <p:grpSp>
        <p:nvGrpSpPr>
          <p:cNvPr id="61448" name="Group 8"/>
          <p:cNvGrpSpPr>
            <a:grpSpLocks/>
          </p:cNvGrpSpPr>
          <p:nvPr/>
        </p:nvGrpSpPr>
        <p:grpSpPr bwMode="auto">
          <a:xfrm>
            <a:off x="260351" y="234950"/>
            <a:ext cx="5050367" cy="1778000"/>
            <a:chOff x="123" y="148"/>
            <a:chExt cx="2386" cy="1120"/>
          </a:xfrm>
        </p:grpSpPr>
        <p:sp>
          <p:nvSpPr>
            <p:cNvPr id="61449" name="Freeform 9"/>
            <p:cNvSpPr>
              <a:spLocks/>
            </p:cNvSpPr>
            <p:nvPr userDrawn="1"/>
          </p:nvSpPr>
          <p:spPr bwMode="auto">
            <a:xfrm>
              <a:off x="177" y="177"/>
              <a:ext cx="2250" cy="1017"/>
            </a:xfrm>
            <a:custGeom>
              <a:avLst/>
              <a:gdLst>
                <a:gd name="T0" fmla="*/ 794 w 794"/>
                <a:gd name="T1" fmla="*/ 395 h 414"/>
                <a:gd name="T2" fmla="*/ 710 w 794"/>
                <a:gd name="T3" fmla="*/ 318 h 414"/>
                <a:gd name="T4" fmla="*/ 556 w 794"/>
                <a:gd name="T5" fmla="*/ 210 h 414"/>
                <a:gd name="T6" fmla="*/ 71 w 794"/>
                <a:gd name="T7" fmla="*/ 0 h 414"/>
                <a:gd name="T8" fmla="*/ 23 w 794"/>
                <a:gd name="T9" fmla="*/ 20 h 414"/>
                <a:gd name="T10" fmla="*/ 0 w 794"/>
                <a:gd name="T11" fmla="*/ 83 h 414"/>
                <a:gd name="T12" fmla="*/ 28 w 794"/>
                <a:gd name="T13" fmla="*/ 155 h 414"/>
                <a:gd name="T14" fmla="*/ 570 w 794"/>
                <a:gd name="T15" fmla="*/ 409 h 414"/>
                <a:gd name="T16" fmla="*/ 689 w 794"/>
                <a:gd name="T17" fmla="*/ 393 h 414"/>
                <a:gd name="T18" fmla="*/ 785 w 794"/>
                <a:gd name="T19" fmla="*/ 414 h 414"/>
                <a:gd name="T20" fmla="*/ 794 w 794"/>
                <a:gd name="T21" fmla="*/ 395 h 414"/>
                <a:gd name="T22" fmla="*/ 794 w 794"/>
                <a:gd name="T23" fmla="*/ 39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sp>
          <p:nvSpPr>
            <p:cNvPr id="61450" name="Freeform 10"/>
            <p:cNvSpPr>
              <a:spLocks/>
            </p:cNvSpPr>
            <p:nvPr userDrawn="1"/>
          </p:nvSpPr>
          <p:spPr bwMode="auto">
            <a:xfrm>
              <a:off x="166" y="261"/>
              <a:ext cx="2244" cy="1007"/>
            </a:xfrm>
            <a:custGeom>
              <a:avLst/>
              <a:gdLst>
                <a:gd name="T0" fmla="*/ 137 w 1586"/>
                <a:gd name="T1" fmla="*/ 0 h 821"/>
                <a:gd name="T2" fmla="*/ 1331 w 1586"/>
                <a:gd name="T3" fmla="*/ 519 h 821"/>
                <a:gd name="T4" fmla="*/ 1428 w 1586"/>
                <a:gd name="T5" fmla="*/ 638 h 821"/>
                <a:gd name="T6" fmla="*/ 1586 w 1586"/>
                <a:gd name="T7" fmla="*/ 792 h 821"/>
                <a:gd name="T8" fmla="*/ 1565 w 1586"/>
                <a:gd name="T9" fmla="*/ 821 h 821"/>
                <a:gd name="T10" fmla="*/ 1350 w 1586"/>
                <a:gd name="T11" fmla="*/ 787 h 821"/>
                <a:gd name="T12" fmla="*/ 1145 w 1586"/>
                <a:gd name="T13" fmla="*/ 811 h 821"/>
                <a:gd name="T14" fmla="*/ 42 w 1586"/>
                <a:gd name="T15" fmla="*/ 298 h 821"/>
                <a:gd name="T16" fmla="*/ 0 w 1586"/>
                <a:gd name="T17" fmla="*/ 150 h 821"/>
                <a:gd name="T18" fmla="*/ 46 w 1586"/>
                <a:gd name="T19" fmla="*/ 32 h 821"/>
                <a:gd name="T20" fmla="*/ 137 w 1586"/>
                <a:gd name="T21" fmla="*/ 0 h 821"/>
                <a:gd name="T22" fmla="*/ 137 w 1586"/>
                <a:gd name="T23" fmla="*/ 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sp>
          <p:nvSpPr>
            <p:cNvPr id="61451" name="Freeform 11"/>
            <p:cNvSpPr>
              <a:spLocks/>
            </p:cNvSpPr>
            <p:nvPr userDrawn="1"/>
          </p:nvSpPr>
          <p:spPr bwMode="auto">
            <a:xfrm>
              <a:off x="474" y="344"/>
              <a:ext cx="1488" cy="919"/>
            </a:xfrm>
            <a:custGeom>
              <a:avLst/>
              <a:gdLst>
                <a:gd name="T0" fmla="*/ 0 w 1049"/>
                <a:gd name="T1" fmla="*/ 325 h 747"/>
                <a:gd name="T2" fmla="*/ 922 w 1049"/>
                <a:gd name="T3" fmla="*/ 747 h 747"/>
                <a:gd name="T4" fmla="*/ 939 w 1049"/>
                <a:gd name="T5" fmla="*/ 534 h 747"/>
                <a:gd name="T6" fmla="*/ 1049 w 1049"/>
                <a:gd name="T7" fmla="*/ 422 h 747"/>
                <a:gd name="T8" fmla="*/ 78 w 1049"/>
                <a:gd name="T9" fmla="*/ 0 h 747"/>
                <a:gd name="T10" fmla="*/ 0 w 1049"/>
                <a:gd name="T11" fmla="*/ 127 h 747"/>
                <a:gd name="T12" fmla="*/ 0 w 1049"/>
                <a:gd name="T13" fmla="*/ 325 h 747"/>
                <a:gd name="T14" fmla="*/ 0 w 1049"/>
                <a:gd name="T15" fmla="*/ 325 h 7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grpSp>
          <p:nvGrpSpPr>
            <p:cNvPr id="61452" name="Group 12"/>
            <p:cNvGrpSpPr>
              <a:grpSpLocks/>
            </p:cNvGrpSpPr>
            <p:nvPr userDrawn="1"/>
          </p:nvGrpSpPr>
          <p:grpSpPr bwMode="auto">
            <a:xfrm>
              <a:off x="123" y="148"/>
              <a:ext cx="2386" cy="1081"/>
              <a:chOff x="123" y="148"/>
              <a:chExt cx="2386" cy="1081"/>
            </a:xfrm>
          </p:grpSpPr>
          <p:sp>
            <p:nvSpPr>
              <p:cNvPr id="61453" name="Freeform 13"/>
              <p:cNvSpPr>
                <a:spLocks/>
              </p:cNvSpPr>
              <p:nvPr userDrawn="1"/>
            </p:nvSpPr>
            <p:spPr bwMode="auto">
              <a:xfrm>
                <a:off x="2005" y="934"/>
                <a:ext cx="212" cy="214"/>
              </a:xfrm>
              <a:custGeom>
                <a:avLst/>
                <a:gdLst>
                  <a:gd name="T0" fmla="*/ 110 w 150"/>
                  <a:gd name="T1" fmla="*/ 0 h 173"/>
                  <a:gd name="T2" fmla="*/ 40 w 150"/>
                  <a:gd name="T3" fmla="*/ 66 h 173"/>
                  <a:gd name="T4" fmla="*/ 0 w 150"/>
                  <a:gd name="T5" fmla="*/ 173 h 173"/>
                  <a:gd name="T6" fmla="*/ 80 w 150"/>
                  <a:gd name="T7" fmla="*/ 160 h 173"/>
                  <a:gd name="T8" fmla="*/ 103 w 150"/>
                  <a:gd name="T9" fmla="*/ 84 h 173"/>
                  <a:gd name="T10" fmla="*/ 150 w 150"/>
                  <a:gd name="T11" fmla="*/ 27 h 173"/>
                  <a:gd name="T12" fmla="*/ 110 w 150"/>
                  <a:gd name="T13" fmla="*/ 0 h 173"/>
                  <a:gd name="T14" fmla="*/ 110 w 150"/>
                  <a:gd name="T15" fmla="*/ 0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sp>
            <p:nvSpPr>
              <p:cNvPr id="61454" name="Freeform 14"/>
              <p:cNvSpPr>
                <a:spLocks/>
              </p:cNvSpPr>
              <p:nvPr userDrawn="1"/>
            </p:nvSpPr>
            <p:spPr bwMode="auto">
              <a:xfrm>
                <a:off x="123" y="148"/>
                <a:ext cx="2386" cy="1081"/>
              </a:xfrm>
              <a:custGeom>
                <a:avLst/>
                <a:gdLst>
                  <a:gd name="T0" fmla="*/ 156 w 1684"/>
                  <a:gd name="T1" fmla="*/ 0 h 880"/>
                  <a:gd name="T2" fmla="*/ 63 w 1684"/>
                  <a:gd name="T3" fmla="*/ 52 h 880"/>
                  <a:gd name="T4" fmla="*/ 0 w 1684"/>
                  <a:gd name="T5" fmla="*/ 208 h 880"/>
                  <a:gd name="T6" fmla="*/ 67 w 1684"/>
                  <a:gd name="T7" fmla="*/ 358 h 880"/>
                  <a:gd name="T8" fmla="*/ 1182 w 1684"/>
                  <a:gd name="T9" fmla="*/ 867 h 880"/>
                  <a:gd name="T10" fmla="*/ 1422 w 1684"/>
                  <a:gd name="T11" fmla="*/ 835 h 880"/>
                  <a:gd name="T12" fmla="*/ 1616 w 1684"/>
                  <a:gd name="T13" fmla="*/ 880 h 880"/>
                  <a:gd name="T14" fmla="*/ 1684 w 1684"/>
                  <a:gd name="T15" fmla="*/ 808 h 880"/>
                  <a:gd name="T16" fmla="*/ 1502 w 1684"/>
                  <a:gd name="T17" fmla="*/ 664 h 880"/>
                  <a:gd name="T18" fmla="*/ 1428 w 1684"/>
                  <a:gd name="T19" fmla="*/ 512 h 880"/>
                  <a:gd name="T20" fmla="*/ 1369 w 1684"/>
                  <a:gd name="T21" fmla="*/ 527 h 880"/>
                  <a:gd name="T22" fmla="*/ 1439 w 1684"/>
                  <a:gd name="T23" fmla="*/ 664 h 880"/>
                  <a:gd name="T24" fmla="*/ 1578 w 1684"/>
                  <a:gd name="T25" fmla="*/ 810 h 880"/>
                  <a:gd name="T26" fmla="*/ 1413 w 1684"/>
                  <a:gd name="T27" fmla="*/ 787 h 880"/>
                  <a:gd name="T28" fmla="*/ 1219 w 1684"/>
                  <a:gd name="T29" fmla="*/ 814 h 880"/>
                  <a:gd name="T30" fmla="*/ 1255 w 1684"/>
                  <a:gd name="T31" fmla="*/ 650 h 880"/>
                  <a:gd name="T32" fmla="*/ 1338 w 1684"/>
                  <a:gd name="T33" fmla="*/ 538 h 880"/>
                  <a:gd name="T34" fmla="*/ 1241 w 1684"/>
                  <a:gd name="T35" fmla="*/ 552 h 880"/>
                  <a:gd name="T36" fmla="*/ 1165 w 1684"/>
                  <a:gd name="T37" fmla="*/ 658 h 880"/>
                  <a:gd name="T38" fmla="*/ 1139 w 1684"/>
                  <a:gd name="T39" fmla="*/ 791 h 880"/>
                  <a:gd name="T40" fmla="*/ 107 w 1684"/>
                  <a:gd name="T41" fmla="*/ 310 h 880"/>
                  <a:gd name="T42" fmla="*/ 80 w 1684"/>
                  <a:gd name="T43" fmla="*/ 215 h 880"/>
                  <a:gd name="T44" fmla="*/ 103 w 1684"/>
                  <a:gd name="T45" fmla="*/ 95 h 880"/>
                  <a:gd name="T46" fmla="*/ 217 w 1684"/>
                  <a:gd name="T47" fmla="*/ 0 h 880"/>
                  <a:gd name="T48" fmla="*/ 156 w 1684"/>
                  <a:gd name="T49" fmla="*/ 0 h 880"/>
                  <a:gd name="T50" fmla="*/ 156 w 1684"/>
                  <a:gd name="T51" fmla="*/ 0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sp>
            <p:nvSpPr>
              <p:cNvPr id="61455" name="Freeform 15"/>
              <p:cNvSpPr>
                <a:spLocks/>
              </p:cNvSpPr>
              <p:nvPr userDrawn="1"/>
            </p:nvSpPr>
            <p:spPr bwMode="auto">
              <a:xfrm>
                <a:off x="324" y="158"/>
                <a:ext cx="1686" cy="614"/>
              </a:xfrm>
              <a:custGeom>
                <a:avLst/>
                <a:gdLst>
                  <a:gd name="T0" fmla="*/ 100 w 1190"/>
                  <a:gd name="T1" fmla="*/ 0 h 500"/>
                  <a:gd name="T2" fmla="*/ 1190 w 1190"/>
                  <a:gd name="T3" fmla="*/ 490 h 500"/>
                  <a:gd name="T4" fmla="*/ 1076 w 1190"/>
                  <a:gd name="T5" fmla="*/ 500 h 500"/>
                  <a:gd name="T6" fmla="*/ 0 w 1190"/>
                  <a:gd name="T7" fmla="*/ 27 h 500"/>
                  <a:gd name="T8" fmla="*/ 100 w 1190"/>
                  <a:gd name="T9" fmla="*/ 0 h 500"/>
                  <a:gd name="T10" fmla="*/ 100 w 1190"/>
                  <a:gd name="T11" fmla="*/ 0 h 500"/>
                </a:gdLst>
                <a:ahLst/>
                <a:cxnLst>
                  <a:cxn ang="0">
                    <a:pos x="T0" y="T1"/>
                  </a:cxn>
                  <a:cxn ang="0">
                    <a:pos x="T2" y="T3"/>
                  </a:cxn>
                  <a:cxn ang="0">
                    <a:pos x="T4" y="T5"/>
                  </a:cxn>
                  <a:cxn ang="0">
                    <a:pos x="T6" y="T7"/>
                  </a:cxn>
                  <a:cxn ang="0">
                    <a:pos x="T8" y="T9"/>
                  </a:cxn>
                  <a:cxn ang="0">
                    <a:pos x="T10" y="T11"/>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sp>
            <p:nvSpPr>
              <p:cNvPr id="61456" name="Freeform 16"/>
              <p:cNvSpPr>
                <a:spLocks/>
              </p:cNvSpPr>
              <p:nvPr userDrawn="1"/>
            </p:nvSpPr>
            <p:spPr bwMode="auto">
              <a:xfrm>
                <a:off x="409" y="251"/>
                <a:ext cx="227" cy="410"/>
              </a:xfrm>
              <a:custGeom>
                <a:avLst/>
                <a:gdLst>
                  <a:gd name="T0" fmla="*/ 116 w 160"/>
                  <a:gd name="T1" fmla="*/ 0 h 335"/>
                  <a:gd name="T2" fmla="*/ 19 w 160"/>
                  <a:gd name="T3" fmla="*/ 106 h 335"/>
                  <a:gd name="T4" fmla="*/ 0 w 160"/>
                  <a:gd name="T5" fmla="*/ 230 h 335"/>
                  <a:gd name="T6" fmla="*/ 33 w 160"/>
                  <a:gd name="T7" fmla="*/ 314 h 335"/>
                  <a:gd name="T8" fmla="*/ 94 w 160"/>
                  <a:gd name="T9" fmla="*/ 335 h 335"/>
                  <a:gd name="T10" fmla="*/ 76 w 160"/>
                  <a:gd name="T11" fmla="*/ 154 h 335"/>
                  <a:gd name="T12" fmla="*/ 160 w 160"/>
                  <a:gd name="T13" fmla="*/ 17 h 335"/>
                  <a:gd name="T14" fmla="*/ 116 w 160"/>
                  <a:gd name="T15" fmla="*/ 0 h 335"/>
                  <a:gd name="T16" fmla="*/ 116 w 160"/>
                  <a:gd name="T17"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sp>
            <p:nvSpPr>
              <p:cNvPr id="61457" name="Freeform 17"/>
              <p:cNvSpPr>
                <a:spLocks/>
              </p:cNvSpPr>
              <p:nvPr userDrawn="1"/>
            </p:nvSpPr>
            <p:spPr bwMode="auto">
              <a:xfrm>
                <a:off x="846" y="536"/>
                <a:ext cx="691" cy="364"/>
              </a:xfrm>
              <a:custGeom>
                <a:avLst/>
                <a:gdLst>
                  <a:gd name="T0" fmla="*/ 14 w 489"/>
                  <a:gd name="T1" fmla="*/ 34 h 296"/>
                  <a:gd name="T2" fmla="*/ 160 w 489"/>
                  <a:gd name="T3" fmla="*/ 66 h 296"/>
                  <a:gd name="T4" fmla="*/ 324 w 489"/>
                  <a:gd name="T5" fmla="*/ 137 h 296"/>
                  <a:gd name="T6" fmla="*/ 440 w 489"/>
                  <a:gd name="T7" fmla="*/ 243 h 296"/>
                  <a:gd name="T8" fmla="*/ 326 w 489"/>
                  <a:gd name="T9" fmla="*/ 230 h 296"/>
                  <a:gd name="T10" fmla="*/ 139 w 489"/>
                  <a:gd name="T11" fmla="*/ 146 h 296"/>
                  <a:gd name="T12" fmla="*/ 50 w 489"/>
                  <a:gd name="T13" fmla="*/ 80 h 296"/>
                  <a:gd name="T14" fmla="*/ 107 w 489"/>
                  <a:gd name="T15" fmla="*/ 163 h 296"/>
                  <a:gd name="T16" fmla="*/ 272 w 489"/>
                  <a:gd name="T17" fmla="*/ 270 h 296"/>
                  <a:gd name="T18" fmla="*/ 466 w 489"/>
                  <a:gd name="T19" fmla="*/ 296 h 296"/>
                  <a:gd name="T20" fmla="*/ 489 w 489"/>
                  <a:gd name="T21" fmla="*/ 224 h 296"/>
                  <a:gd name="T22" fmla="*/ 394 w 489"/>
                  <a:gd name="T23" fmla="*/ 120 h 296"/>
                  <a:gd name="T24" fmla="*/ 170 w 489"/>
                  <a:gd name="T25" fmla="*/ 17 h 296"/>
                  <a:gd name="T26" fmla="*/ 0 w 489"/>
                  <a:gd name="T27" fmla="*/ 0 h 296"/>
                  <a:gd name="T28" fmla="*/ 14 w 489"/>
                  <a:gd name="T29" fmla="*/ 34 h 296"/>
                  <a:gd name="T30" fmla="*/ 14 w 489"/>
                  <a:gd name="T31" fmla="*/ 3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grpSp>
      </p:grpSp>
      <p:grpSp>
        <p:nvGrpSpPr>
          <p:cNvPr id="61458" name="Group 18"/>
          <p:cNvGrpSpPr>
            <a:grpSpLocks/>
          </p:cNvGrpSpPr>
          <p:nvPr/>
        </p:nvGrpSpPr>
        <p:grpSpPr bwMode="auto">
          <a:xfrm>
            <a:off x="10553700" y="4368801"/>
            <a:ext cx="990600" cy="1058863"/>
            <a:chOff x="4986" y="2752"/>
            <a:chExt cx="468" cy="667"/>
          </a:xfrm>
        </p:grpSpPr>
        <p:sp>
          <p:nvSpPr>
            <p:cNvPr id="61459" name="Freeform 19"/>
            <p:cNvSpPr>
              <a:spLocks/>
            </p:cNvSpPr>
            <p:nvPr userDrawn="1"/>
          </p:nvSpPr>
          <p:spPr bwMode="auto">
            <a:xfrm rot="7320404">
              <a:off x="4909" y="2936"/>
              <a:ext cx="629" cy="293"/>
            </a:xfrm>
            <a:custGeom>
              <a:avLst/>
              <a:gdLst>
                <a:gd name="T0" fmla="*/ 794 w 794"/>
                <a:gd name="T1" fmla="*/ 395 h 414"/>
                <a:gd name="T2" fmla="*/ 710 w 794"/>
                <a:gd name="T3" fmla="*/ 318 h 414"/>
                <a:gd name="T4" fmla="*/ 556 w 794"/>
                <a:gd name="T5" fmla="*/ 210 h 414"/>
                <a:gd name="T6" fmla="*/ 71 w 794"/>
                <a:gd name="T7" fmla="*/ 0 h 414"/>
                <a:gd name="T8" fmla="*/ 23 w 794"/>
                <a:gd name="T9" fmla="*/ 20 h 414"/>
                <a:gd name="T10" fmla="*/ 0 w 794"/>
                <a:gd name="T11" fmla="*/ 83 h 414"/>
                <a:gd name="T12" fmla="*/ 28 w 794"/>
                <a:gd name="T13" fmla="*/ 155 h 414"/>
                <a:gd name="T14" fmla="*/ 570 w 794"/>
                <a:gd name="T15" fmla="*/ 409 h 414"/>
                <a:gd name="T16" fmla="*/ 689 w 794"/>
                <a:gd name="T17" fmla="*/ 393 h 414"/>
                <a:gd name="T18" fmla="*/ 785 w 794"/>
                <a:gd name="T19" fmla="*/ 414 h 414"/>
                <a:gd name="T20" fmla="*/ 794 w 794"/>
                <a:gd name="T21" fmla="*/ 395 h 414"/>
                <a:gd name="T22" fmla="*/ 794 w 794"/>
                <a:gd name="T23" fmla="*/ 39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sp>
          <p:nvSpPr>
            <p:cNvPr id="61460" name="Freeform 20"/>
            <p:cNvSpPr>
              <a:spLocks/>
            </p:cNvSpPr>
            <p:nvPr userDrawn="1"/>
          </p:nvSpPr>
          <p:spPr bwMode="auto">
            <a:xfrm rot="7320404">
              <a:off x="4893" y="2923"/>
              <a:ext cx="627" cy="290"/>
            </a:xfrm>
            <a:custGeom>
              <a:avLst/>
              <a:gdLst>
                <a:gd name="T0" fmla="*/ 137 w 1586"/>
                <a:gd name="T1" fmla="*/ 0 h 821"/>
                <a:gd name="T2" fmla="*/ 1331 w 1586"/>
                <a:gd name="T3" fmla="*/ 519 h 821"/>
                <a:gd name="T4" fmla="*/ 1428 w 1586"/>
                <a:gd name="T5" fmla="*/ 638 h 821"/>
                <a:gd name="T6" fmla="*/ 1586 w 1586"/>
                <a:gd name="T7" fmla="*/ 792 h 821"/>
                <a:gd name="T8" fmla="*/ 1565 w 1586"/>
                <a:gd name="T9" fmla="*/ 821 h 821"/>
                <a:gd name="T10" fmla="*/ 1350 w 1586"/>
                <a:gd name="T11" fmla="*/ 787 h 821"/>
                <a:gd name="T12" fmla="*/ 1145 w 1586"/>
                <a:gd name="T13" fmla="*/ 811 h 821"/>
                <a:gd name="T14" fmla="*/ 42 w 1586"/>
                <a:gd name="T15" fmla="*/ 298 h 821"/>
                <a:gd name="T16" fmla="*/ 0 w 1586"/>
                <a:gd name="T17" fmla="*/ 150 h 821"/>
                <a:gd name="T18" fmla="*/ 46 w 1586"/>
                <a:gd name="T19" fmla="*/ 32 h 821"/>
                <a:gd name="T20" fmla="*/ 137 w 1586"/>
                <a:gd name="T21" fmla="*/ 0 h 821"/>
                <a:gd name="T22" fmla="*/ 137 w 1586"/>
                <a:gd name="T23" fmla="*/ 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sp>
          <p:nvSpPr>
            <p:cNvPr id="61461" name="Freeform 21"/>
            <p:cNvSpPr>
              <a:spLocks/>
            </p:cNvSpPr>
            <p:nvPr userDrawn="1"/>
          </p:nvSpPr>
          <p:spPr bwMode="auto">
            <a:xfrm rot="7320404">
              <a:off x="5000" y="2912"/>
              <a:ext cx="416" cy="265"/>
            </a:xfrm>
            <a:custGeom>
              <a:avLst/>
              <a:gdLst>
                <a:gd name="T0" fmla="*/ 0 w 1049"/>
                <a:gd name="T1" fmla="*/ 325 h 747"/>
                <a:gd name="T2" fmla="*/ 922 w 1049"/>
                <a:gd name="T3" fmla="*/ 747 h 747"/>
                <a:gd name="T4" fmla="*/ 939 w 1049"/>
                <a:gd name="T5" fmla="*/ 534 h 747"/>
                <a:gd name="T6" fmla="*/ 1049 w 1049"/>
                <a:gd name="T7" fmla="*/ 422 h 747"/>
                <a:gd name="T8" fmla="*/ 78 w 1049"/>
                <a:gd name="T9" fmla="*/ 0 h 747"/>
                <a:gd name="T10" fmla="*/ 0 w 1049"/>
                <a:gd name="T11" fmla="*/ 127 h 747"/>
                <a:gd name="T12" fmla="*/ 0 w 1049"/>
                <a:gd name="T13" fmla="*/ 325 h 747"/>
                <a:gd name="T14" fmla="*/ 0 w 1049"/>
                <a:gd name="T15" fmla="*/ 325 h 7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grpSp>
          <p:nvGrpSpPr>
            <p:cNvPr id="61462" name="Group 22"/>
            <p:cNvGrpSpPr>
              <a:grpSpLocks/>
            </p:cNvGrpSpPr>
            <p:nvPr userDrawn="1"/>
          </p:nvGrpSpPr>
          <p:grpSpPr bwMode="auto">
            <a:xfrm>
              <a:off x="4986" y="2752"/>
              <a:ext cx="468" cy="667"/>
              <a:chOff x="4986" y="2752"/>
              <a:chExt cx="468" cy="667"/>
            </a:xfrm>
          </p:grpSpPr>
          <p:sp>
            <p:nvSpPr>
              <p:cNvPr id="61463" name="Freeform 23"/>
              <p:cNvSpPr>
                <a:spLocks/>
              </p:cNvSpPr>
              <p:nvPr userDrawn="1"/>
            </p:nvSpPr>
            <p:spPr bwMode="auto">
              <a:xfrm rot="7320404">
                <a:off x="4987" y="3190"/>
                <a:ext cx="59" cy="61"/>
              </a:xfrm>
              <a:custGeom>
                <a:avLst/>
                <a:gdLst>
                  <a:gd name="T0" fmla="*/ 110 w 150"/>
                  <a:gd name="T1" fmla="*/ 0 h 173"/>
                  <a:gd name="T2" fmla="*/ 40 w 150"/>
                  <a:gd name="T3" fmla="*/ 66 h 173"/>
                  <a:gd name="T4" fmla="*/ 0 w 150"/>
                  <a:gd name="T5" fmla="*/ 173 h 173"/>
                  <a:gd name="T6" fmla="*/ 80 w 150"/>
                  <a:gd name="T7" fmla="*/ 160 h 173"/>
                  <a:gd name="T8" fmla="*/ 103 w 150"/>
                  <a:gd name="T9" fmla="*/ 84 h 173"/>
                  <a:gd name="T10" fmla="*/ 150 w 150"/>
                  <a:gd name="T11" fmla="*/ 27 h 173"/>
                  <a:gd name="T12" fmla="*/ 110 w 150"/>
                  <a:gd name="T13" fmla="*/ 0 h 173"/>
                  <a:gd name="T14" fmla="*/ 110 w 150"/>
                  <a:gd name="T15" fmla="*/ 0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sp>
            <p:nvSpPr>
              <p:cNvPr id="61464" name="Freeform 24"/>
              <p:cNvSpPr>
                <a:spLocks/>
              </p:cNvSpPr>
              <p:nvPr userDrawn="1"/>
            </p:nvSpPr>
            <p:spPr bwMode="auto">
              <a:xfrm rot="7320404">
                <a:off x="4887" y="2930"/>
                <a:ext cx="667" cy="311"/>
              </a:xfrm>
              <a:custGeom>
                <a:avLst/>
                <a:gdLst>
                  <a:gd name="T0" fmla="*/ 156 w 1684"/>
                  <a:gd name="T1" fmla="*/ 0 h 880"/>
                  <a:gd name="T2" fmla="*/ 63 w 1684"/>
                  <a:gd name="T3" fmla="*/ 52 h 880"/>
                  <a:gd name="T4" fmla="*/ 0 w 1684"/>
                  <a:gd name="T5" fmla="*/ 208 h 880"/>
                  <a:gd name="T6" fmla="*/ 67 w 1684"/>
                  <a:gd name="T7" fmla="*/ 358 h 880"/>
                  <a:gd name="T8" fmla="*/ 1182 w 1684"/>
                  <a:gd name="T9" fmla="*/ 867 h 880"/>
                  <a:gd name="T10" fmla="*/ 1422 w 1684"/>
                  <a:gd name="T11" fmla="*/ 835 h 880"/>
                  <a:gd name="T12" fmla="*/ 1616 w 1684"/>
                  <a:gd name="T13" fmla="*/ 880 h 880"/>
                  <a:gd name="T14" fmla="*/ 1684 w 1684"/>
                  <a:gd name="T15" fmla="*/ 808 h 880"/>
                  <a:gd name="T16" fmla="*/ 1502 w 1684"/>
                  <a:gd name="T17" fmla="*/ 664 h 880"/>
                  <a:gd name="T18" fmla="*/ 1428 w 1684"/>
                  <a:gd name="T19" fmla="*/ 512 h 880"/>
                  <a:gd name="T20" fmla="*/ 1369 w 1684"/>
                  <a:gd name="T21" fmla="*/ 527 h 880"/>
                  <a:gd name="T22" fmla="*/ 1439 w 1684"/>
                  <a:gd name="T23" fmla="*/ 664 h 880"/>
                  <a:gd name="T24" fmla="*/ 1578 w 1684"/>
                  <a:gd name="T25" fmla="*/ 810 h 880"/>
                  <a:gd name="T26" fmla="*/ 1413 w 1684"/>
                  <a:gd name="T27" fmla="*/ 787 h 880"/>
                  <a:gd name="T28" fmla="*/ 1219 w 1684"/>
                  <a:gd name="T29" fmla="*/ 814 h 880"/>
                  <a:gd name="T30" fmla="*/ 1255 w 1684"/>
                  <a:gd name="T31" fmla="*/ 650 h 880"/>
                  <a:gd name="T32" fmla="*/ 1338 w 1684"/>
                  <a:gd name="T33" fmla="*/ 538 h 880"/>
                  <a:gd name="T34" fmla="*/ 1241 w 1684"/>
                  <a:gd name="T35" fmla="*/ 552 h 880"/>
                  <a:gd name="T36" fmla="*/ 1165 w 1684"/>
                  <a:gd name="T37" fmla="*/ 658 h 880"/>
                  <a:gd name="T38" fmla="*/ 1139 w 1684"/>
                  <a:gd name="T39" fmla="*/ 791 h 880"/>
                  <a:gd name="T40" fmla="*/ 107 w 1684"/>
                  <a:gd name="T41" fmla="*/ 310 h 880"/>
                  <a:gd name="T42" fmla="*/ 80 w 1684"/>
                  <a:gd name="T43" fmla="*/ 215 h 880"/>
                  <a:gd name="T44" fmla="*/ 103 w 1684"/>
                  <a:gd name="T45" fmla="*/ 95 h 880"/>
                  <a:gd name="T46" fmla="*/ 217 w 1684"/>
                  <a:gd name="T47" fmla="*/ 0 h 880"/>
                  <a:gd name="T48" fmla="*/ 156 w 1684"/>
                  <a:gd name="T49" fmla="*/ 0 h 880"/>
                  <a:gd name="T50" fmla="*/ 156 w 1684"/>
                  <a:gd name="T51" fmla="*/ 0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sp>
            <p:nvSpPr>
              <p:cNvPr id="61465" name="Freeform 25"/>
              <p:cNvSpPr>
                <a:spLocks/>
              </p:cNvSpPr>
              <p:nvPr userDrawn="1"/>
            </p:nvSpPr>
            <p:spPr bwMode="auto">
              <a:xfrm rot="7320404">
                <a:off x="5062" y="2997"/>
                <a:ext cx="472" cy="176"/>
              </a:xfrm>
              <a:custGeom>
                <a:avLst/>
                <a:gdLst>
                  <a:gd name="T0" fmla="*/ 100 w 1190"/>
                  <a:gd name="T1" fmla="*/ 0 h 500"/>
                  <a:gd name="T2" fmla="*/ 1190 w 1190"/>
                  <a:gd name="T3" fmla="*/ 490 h 500"/>
                  <a:gd name="T4" fmla="*/ 1076 w 1190"/>
                  <a:gd name="T5" fmla="*/ 500 h 500"/>
                  <a:gd name="T6" fmla="*/ 0 w 1190"/>
                  <a:gd name="T7" fmla="*/ 27 h 500"/>
                  <a:gd name="T8" fmla="*/ 100 w 1190"/>
                  <a:gd name="T9" fmla="*/ 0 h 500"/>
                  <a:gd name="T10" fmla="*/ 100 w 1190"/>
                  <a:gd name="T11" fmla="*/ 0 h 500"/>
                </a:gdLst>
                <a:ahLst/>
                <a:cxnLst>
                  <a:cxn ang="0">
                    <a:pos x="T0" y="T1"/>
                  </a:cxn>
                  <a:cxn ang="0">
                    <a:pos x="T2" y="T3"/>
                  </a:cxn>
                  <a:cxn ang="0">
                    <a:pos x="T4" y="T5"/>
                  </a:cxn>
                  <a:cxn ang="0">
                    <a:pos x="T6" y="T7"/>
                  </a:cxn>
                  <a:cxn ang="0">
                    <a:pos x="T8" y="T9"/>
                  </a:cxn>
                  <a:cxn ang="0">
                    <a:pos x="T10" y="T11"/>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sp>
            <p:nvSpPr>
              <p:cNvPr id="61466" name="Freeform 26"/>
              <p:cNvSpPr>
                <a:spLocks/>
              </p:cNvSpPr>
              <p:nvPr userDrawn="1"/>
            </p:nvSpPr>
            <p:spPr bwMode="auto">
              <a:xfrm rot="7320404">
                <a:off x="5363" y="2874"/>
                <a:ext cx="63" cy="118"/>
              </a:xfrm>
              <a:custGeom>
                <a:avLst/>
                <a:gdLst>
                  <a:gd name="T0" fmla="*/ 116 w 160"/>
                  <a:gd name="T1" fmla="*/ 0 h 335"/>
                  <a:gd name="T2" fmla="*/ 19 w 160"/>
                  <a:gd name="T3" fmla="*/ 106 h 335"/>
                  <a:gd name="T4" fmla="*/ 0 w 160"/>
                  <a:gd name="T5" fmla="*/ 230 h 335"/>
                  <a:gd name="T6" fmla="*/ 33 w 160"/>
                  <a:gd name="T7" fmla="*/ 314 h 335"/>
                  <a:gd name="T8" fmla="*/ 94 w 160"/>
                  <a:gd name="T9" fmla="*/ 335 h 335"/>
                  <a:gd name="T10" fmla="*/ 76 w 160"/>
                  <a:gd name="T11" fmla="*/ 154 h 335"/>
                  <a:gd name="T12" fmla="*/ 160 w 160"/>
                  <a:gd name="T13" fmla="*/ 17 h 335"/>
                  <a:gd name="T14" fmla="*/ 116 w 160"/>
                  <a:gd name="T15" fmla="*/ 0 h 335"/>
                  <a:gd name="T16" fmla="*/ 116 w 160"/>
                  <a:gd name="T17"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sp>
            <p:nvSpPr>
              <p:cNvPr id="61467" name="Freeform 27"/>
              <p:cNvSpPr>
                <a:spLocks/>
              </p:cNvSpPr>
              <p:nvPr userDrawn="1"/>
            </p:nvSpPr>
            <p:spPr bwMode="auto">
              <a:xfrm rot="7320404">
                <a:off x="5136" y="3000"/>
                <a:ext cx="193" cy="104"/>
              </a:xfrm>
              <a:custGeom>
                <a:avLst/>
                <a:gdLst>
                  <a:gd name="T0" fmla="*/ 14 w 489"/>
                  <a:gd name="T1" fmla="*/ 34 h 296"/>
                  <a:gd name="T2" fmla="*/ 160 w 489"/>
                  <a:gd name="T3" fmla="*/ 66 h 296"/>
                  <a:gd name="T4" fmla="*/ 324 w 489"/>
                  <a:gd name="T5" fmla="*/ 137 h 296"/>
                  <a:gd name="T6" fmla="*/ 440 w 489"/>
                  <a:gd name="T7" fmla="*/ 243 h 296"/>
                  <a:gd name="T8" fmla="*/ 326 w 489"/>
                  <a:gd name="T9" fmla="*/ 230 h 296"/>
                  <a:gd name="T10" fmla="*/ 139 w 489"/>
                  <a:gd name="T11" fmla="*/ 146 h 296"/>
                  <a:gd name="T12" fmla="*/ 50 w 489"/>
                  <a:gd name="T13" fmla="*/ 80 h 296"/>
                  <a:gd name="T14" fmla="*/ 107 w 489"/>
                  <a:gd name="T15" fmla="*/ 163 h 296"/>
                  <a:gd name="T16" fmla="*/ 272 w 489"/>
                  <a:gd name="T17" fmla="*/ 270 h 296"/>
                  <a:gd name="T18" fmla="*/ 466 w 489"/>
                  <a:gd name="T19" fmla="*/ 296 h 296"/>
                  <a:gd name="T20" fmla="*/ 489 w 489"/>
                  <a:gd name="T21" fmla="*/ 224 h 296"/>
                  <a:gd name="T22" fmla="*/ 394 w 489"/>
                  <a:gd name="T23" fmla="*/ 120 h 296"/>
                  <a:gd name="T24" fmla="*/ 170 w 489"/>
                  <a:gd name="T25" fmla="*/ 17 h 296"/>
                  <a:gd name="T26" fmla="*/ 0 w 489"/>
                  <a:gd name="T27" fmla="*/ 0 h 296"/>
                  <a:gd name="T28" fmla="*/ 14 w 489"/>
                  <a:gd name="T29" fmla="*/ 34 h 296"/>
                  <a:gd name="T30" fmla="*/ 14 w 489"/>
                  <a:gd name="T31" fmla="*/ 3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grpSp>
      </p:grpSp>
      <p:sp>
        <p:nvSpPr>
          <p:cNvPr id="61468" name="Freeform 28"/>
          <p:cNvSpPr>
            <a:spLocks/>
          </p:cNvSpPr>
          <p:nvPr/>
        </p:nvSpPr>
        <p:spPr bwMode="auto">
          <a:xfrm>
            <a:off x="1202267" y="5054601"/>
            <a:ext cx="9076267" cy="728663"/>
          </a:xfrm>
          <a:custGeom>
            <a:avLst/>
            <a:gdLst>
              <a:gd name="T0" fmla="*/ 0 w 4288"/>
              <a:gd name="T1" fmla="*/ 0 h 459"/>
              <a:gd name="T2" fmla="*/ 816 w 4288"/>
              <a:gd name="T3" fmla="*/ 256 h 459"/>
              <a:gd name="T4" fmla="*/ 1560 w 4288"/>
              <a:gd name="T5" fmla="*/ 144 h 459"/>
              <a:gd name="T6" fmla="*/ 1856 w 4288"/>
              <a:gd name="T7" fmla="*/ 376 h 459"/>
              <a:gd name="T8" fmla="*/ 2344 w 4288"/>
              <a:gd name="T9" fmla="*/ 152 h 459"/>
              <a:gd name="T10" fmla="*/ 3536 w 4288"/>
              <a:gd name="T11" fmla="*/ 456 h 459"/>
              <a:gd name="T12" fmla="*/ 4288 w 4288"/>
              <a:gd name="T13" fmla="*/ 136 h 459"/>
            </a:gdLst>
            <a:ahLst/>
            <a:cxnLst>
              <a:cxn ang="0">
                <a:pos x="T0" y="T1"/>
              </a:cxn>
              <a:cxn ang="0">
                <a:pos x="T2" y="T3"/>
              </a:cxn>
              <a:cxn ang="0">
                <a:pos x="T4" y="T5"/>
              </a:cxn>
              <a:cxn ang="0">
                <a:pos x="T6" y="T7"/>
              </a:cxn>
              <a:cxn ang="0">
                <a:pos x="T8" y="T9"/>
              </a:cxn>
              <a:cxn ang="0">
                <a:pos x="T10" y="T11"/>
              </a:cxn>
              <a:cxn ang="0">
                <a:pos x="T12" y="T13"/>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sp>
        <p:nvSpPr>
          <p:cNvPr id="61469" name="Freeform 29"/>
          <p:cNvSpPr>
            <a:spLocks/>
          </p:cNvSpPr>
          <p:nvPr/>
        </p:nvSpPr>
        <p:spPr bwMode="auto">
          <a:xfrm>
            <a:off x="5435600" y="1930400"/>
            <a:ext cx="1185333" cy="381000"/>
          </a:xfrm>
          <a:custGeom>
            <a:avLst/>
            <a:gdLst>
              <a:gd name="T0" fmla="*/ 0 w 560"/>
              <a:gd name="T1" fmla="*/ 32 h 240"/>
              <a:gd name="T2" fmla="*/ 280 w 560"/>
              <a:gd name="T3" fmla="*/ 144 h 240"/>
              <a:gd name="T4" fmla="*/ 448 w 560"/>
              <a:gd name="T5" fmla="*/ 16 h 240"/>
              <a:gd name="T6" fmla="*/ 560 w 560"/>
              <a:gd name="T7" fmla="*/ 240 h 240"/>
            </a:gdLst>
            <a:ahLst/>
            <a:cxnLst>
              <a:cxn ang="0">
                <a:pos x="T0" y="T1"/>
              </a:cxn>
              <a:cxn ang="0">
                <a:pos x="T2" y="T3"/>
              </a:cxn>
              <a:cxn ang="0">
                <a:pos x="T4" y="T5"/>
              </a:cxn>
              <a:cxn ang="0">
                <a:pos x="T6" y="T7"/>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spTree>
    <p:extLst>
      <p:ext uri="{BB962C8B-B14F-4D97-AF65-F5344CB8AC3E}">
        <p14:creationId xmlns:p14="http://schemas.microsoft.com/office/powerpoint/2010/main" val="29158988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lvl1pPr>
              <a:defRPr/>
            </a:lvl1pPr>
          </a:lstStyle>
          <a:p>
            <a:endParaRPr lang="tr-TR" altLang="tr-TR">
              <a:solidFill>
                <a:srgbClr val="000000"/>
              </a:solidFill>
            </a:endParaRPr>
          </a:p>
        </p:txBody>
      </p:sp>
      <p:sp>
        <p:nvSpPr>
          <p:cNvPr id="5" name="Altbilgi Yer Tutucusu 4"/>
          <p:cNvSpPr>
            <a:spLocks noGrp="1"/>
          </p:cNvSpPr>
          <p:nvPr>
            <p:ph type="ftr" sz="quarter" idx="11"/>
          </p:nvPr>
        </p:nvSpPr>
        <p:spPr/>
        <p:txBody>
          <a:bodyPr/>
          <a:lstStyle>
            <a:lvl1pPr>
              <a:defRPr/>
            </a:lvl1pPr>
          </a:lstStyle>
          <a:p>
            <a:endParaRPr lang="tr-TR" altLang="tr-TR">
              <a:solidFill>
                <a:srgbClr val="000000"/>
              </a:solidFill>
            </a:endParaRPr>
          </a:p>
        </p:txBody>
      </p:sp>
      <p:sp>
        <p:nvSpPr>
          <p:cNvPr id="6" name="Slayt Numarası Yer Tutucusu 5"/>
          <p:cNvSpPr>
            <a:spLocks noGrp="1"/>
          </p:cNvSpPr>
          <p:nvPr>
            <p:ph type="sldNum" sz="quarter" idx="12"/>
          </p:nvPr>
        </p:nvSpPr>
        <p:spPr/>
        <p:txBody>
          <a:bodyPr/>
          <a:lstStyle>
            <a:lvl1pPr>
              <a:defRPr/>
            </a:lvl1pPr>
          </a:lstStyle>
          <a:p>
            <a:fld id="{AB8E9A3D-0961-444F-9D1C-DD6A985E3CD4}"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28324109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963084" y="4406901"/>
            <a:ext cx="10363200" cy="1362075"/>
          </a:xfr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lvl1pPr>
              <a:defRPr/>
            </a:lvl1pPr>
          </a:lstStyle>
          <a:p>
            <a:endParaRPr lang="tr-TR" altLang="tr-TR">
              <a:solidFill>
                <a:srgbClr val="000000"/>
              </a:solidFill>
            </a:endParaRPr>
          </a:p>
        </p:txBody>
      </p:sp>
      <p:sp>
        <p:nvSpPr>
          <p:cNvPr id="5" name="Altbilgi Yer Tutucusu 4"/>
          <p:cNvSpPr>
            <a:spLocks noGrp="1"/>
          </p:cNvSpPr>
          <p:nvPr>
            <p:ph type="ftr" sz="quarter" idx="11"/>
          </p:nvPr>
        </p:nvSpPr>
        <p:spPr/>
        <p:txBody>
          <a:bodyPr/>
          <a:lstStyle>
            <a:lvl1pPr>
              <a:defRPr/>
            </a:lvl1pPr>
          </a:lstStyle>
          <a:p>
            <a:endParaRPr lang="tr-TR" altLang="tr-TR">
              <a:solidFill>
                <a:srgbClr val="000000"/>
              </a:solidFill>
            </a:endParaRPr>
          </a:p>
        </p:txBody>
      </p:sp>
      <p:sp>
        <p:nvSpPr>
          <p:cNvPr id="6" name="Slayt Numarası Yer Tutucusu 5"/>
          <p:cNvSpPr>
            <a:spLocks noGrp="1"/>
          </p:cNvSpPr>
          <p:nvPr>
            <p:ph type="sldNum" sz="quarter" idx="12"/>
          </p:nvPr>
        </p:nvSpPr>
        <p:spPr/>
        <p:txBody>
          <a:bodyPr/>
          <a:lstStyle>
            <a:lvl1pPr>
              <a:defRPr/>
            </a:lvl1pPr>
          </a:lstStyle>
          <a:p>
            <a:fld id="{992B20CE-F8A1-4A83-8C25-7DB991F9B341}"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34378741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914400" y="1828800"/>
            <a:ext cx="50292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46800" y="1828800"/>
            <a:ext cx="50292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lvl1pPr>
              <a:defRPr/>
            </a:lvl1pPr>
          </a:lstStyle>
          <a:p>
            <a:endParaRPr lang="tr-TR" altLang="tr-TR">
              <a:solidFill>
                <a:srgbClr val="000000"/>
              </a:solidFill>
            </a:endParaRPr>
          </a:p>
        </p:txBody>
      </p:sp>
      <p:sp>
        <p:nvSpPr>
          <p:cNvPr id="6" name="Altbilgi Yer Tutucusu 5"/>
          <p:cNvSpPr>
            <a:spLocks noGrp="1"/>
          </p:cNvSpPr>
          <p:nvPr>
            <p:ph type="ftr" sz="quarter" idx="11"/>
          </p:nvPr>
        </p:nvSpPr>
        <p:spPr/>
        <p:txBody>
          <a:bodyPr/>
          <a:lstStyle>
            <a:lvl1pPr>
              <a:defRPr/>
            </a:lvl1pPr>
          </a:lstStyle>
          <a:p>
            <a:endParaRPr lang="tr-TR" altLang="tr-TR">
              <a:solidFill>
                <a:srgbClr val="000000"/>
              </a:solidFill>
            </a:endParaRPr>
          </a:p>
        </p:txBody>
      </p:sp>
      <p:sp>
        <p:nvSpPr>
          <p:cNvPr id="7" name="Slayt Numarası Yer Tutucusu 6"/>
          <p:cNvSpPr>
            <a:spLocks noGrp="1"/>
          </p:cNvSpPr>
          <p:nvPr>
            <p:ph type="sldNum" sz="quarter" idx="12"/>
          </p:nvPr>
        </p:nvSpPr>
        <p:spPr/>
        <p:txBody>
          <a:bodyPr/>
          <a:lstStyle>
            <a:lvl1pPr>
              <a:defRPr/>
            </a:lvl1pPr>
          </a:lstStyle>
          <a:p>
            <a:fld id="{C73ECB4D-1FF0-4E95-81A5-781143FB0338}"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33488310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lvl1pPr>
              <a:defRPr/>
            </a:lvl1pPr>
          </a:lstStyle>
          <a:p>
            <a:endParaRPr lang="tr-TR" altLang="tr-TR">
              <a:solidFill>
                <a:srgbClr val="000000"/>
              </a:solidFill>
            </a:endParaRPr>
          </a:p>
        </p:txBody>
      </p:sp>
      <p:sp>
        <p:nvSpPr>
          <p:cNvPr id="8" name="Altbilgi Yer Tutucusu 7"/>
          <p:cNvSpPr>
            <a:spLocks noGrp="1"/>
          </p:cNvSpPr>
          <p:nvPr>
            <p:ph type="ftr" sz="quarter" idx="11"/>
          </p:nvPr>
        </p:nvSpPr>
        <p:spPr/>
        <p:txBody>
          <a:bodyPr/>
          <a:lstStyle>
            <a:lvl1pPr>
              <a:defRPr/>
            </a:lvl1pPr>
          </a:lstStyle>
          <a:p>
            <a:endParaRPr lang="tr-TR" altLang="tr-TR">
              <a:solidFill>
                <a:srgbClr val="000000"/>
              </a:solidFill>
            </a:endParaRPr>
          </a:p>
        </p:txBody>
      </p:sp>
      <p:sp>
        <p:nvSpPr>
          <p:cNvPr id="9" name="Slayt Numarası Yer Tutucusu 8"/>
          <p:cNvSpPr>
            <a:spLocks noGrp="1"/>
          </p:cNvSpPr>
          <p:nvPr>
            <p:ph type="sldNum" sz="quarter" idx="12"/>
          </p:nvPr>
        </p:nvSpPr>
        <p:spPr/>
        <p:txBody>
          <a:bodyPr/>
          <a:lstStyle>
            <a:lvl1pPr>
              <a:defRPr/>
            </a:lvl1pPr>
          </a:lstStyle>
          <a:p>
            <a:fld id="{9BD9162F-F119-4DC2-8329-5A250872F06B}"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110868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Başlık Slaydı">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67C505A-F2B2-43D9-AE53-62F542F3849C}"/>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66C38B5F-8280-48BA-B09B-D0231995C0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77342C4B-5A2D-4096-B347-43107D44E1A9}"/>
              </a:ext>
            </a:extLst>
          </p:cNvPr>
          <p:cNvSpPr>
            <a:spLocks noGrp="1"/>
          </p:cNvSpPr>
          <p:nvPr>
            <p:ph type="dt" sz="half" idx="10"/>
          </p:nvPr>
        </p:nvSpPr>
        <p:spPr/>
        <p:txBody>
          <a:bodyPr/>
          <a:lstStyle>
            <a:lvl1pPr>
              <a:defRPr/>
            </a:lvl1pPr>
          </a:lstStyle>
          <a:p>
            <a:pPr>
              <a:defRPr/>
            </a:pPr>
            <a:endParaRPr lang="tr-TR" altLang="tr-TR">
              <a:solidFill>
                <a:srgbClr val="000000"/>
              </a:solidFill>
              <a:latin typeface="Arial" panose="020B0604020202020204" pitchFamily="34" charset="0"/>
              <a:cs typeface="+mn-cs"/>
            </a:endParaRPr>
          </a:p>
        </p:txBody>
      </p:sp>
      <p:sp>
        <p:nvSpPr>
          <p:cNvPr id="5" name="Alt Bilgi Yer Tutucusu 4">
            <a:extLst>
              <a:ext uri="{FF2B5EF4-FFF2-40B4-BE49-F238E27FC236}">
                <a16:creationId xmlns:a16="http://schemas.microsoft.com/office/drawing/2014/main" id="{E7C74461-2737-4F5A-95E7-9A3A38860B7A}"/>
              </a:ext>
            </a:extLst>
          </p:cNvPr>
          <p:cNvSpPr>
            <a:spLocks noGrp="1"/>
          </p:cNvSpPr>
          <p:nvPr>
            <p:ph type="ftr" sz="quarter" idx="11"/>
          </p:nvPr>
        </p:nvSpPr>
        <p:spPr/>
        <p:txBody>
          <a:bodyPr/>
          <a:lstStyle>
            <a:lvl1pPr>
              <a:defRPr/>
            </a:lvl1pPr>
          </a:lstStyle>
          <a:p>
            <a:pPr>
              <a:defRPr/>
            </a:pPr>
            <a:endParaRPr lang="tr-TR" altLang="tr-TR">
              <a:solidFill>
                <a:srgbClr val="000000"/>
              </a:solidFill>
              <a:latin typeface="Arial" panose="020B0604020202020204" pitchFamily="34" charset="0"/>
              <a:cs typeface="+mn-cs"/>
            </a:endParaRPr>
          </a:p>
        </p:txBody>
      </p:sp>
      <p:sp>
        <p:nvSpPr>
          <p:cNvPr id="6" name="Slayt Numarası Yer Tutucusu 5">
            <a:extLst>
              <a:ext uri="{FF2B5EF4-FFF2-40B4-BE49-F238E27FC236}">
                <a16:creationId xmlns:a16="http://schemas.microsoft.com/office/drawing/2014/main" id="{6F39684A-DA81-4203-A2B8-ED5E185F6A3F}"/>
              </a:ext>
            </a:extLst>
          </p:cNvPr>
          <p:cNvSpPr>
            <a:spLocks noGrp="1"/>
          </p:cNvSpPr>
          <p:nvPr>
            <p:ph type="sldNum" sz="quarter" idx="12"/>
          </p:nvPr>
        </p:nvSpPr>
        <p:spPr/>
        <p:txBody>
          <a:bodyPr/>
          <a:lstStyle>
            <a:lvl1pPr>
              <a:defRPr/>
            </a:lvl1pPr>
          </a:lstStyle>
          <a:p>
            <a:pPr>
              <a:defRPr/>
            </a:pPr>
            <a:fld id="{94CA57E9-04CF-4723-B1E4-7BE275E969A6}" type="slidenum">
              <a:rPr lang="tr-TR" altLang="tr-TR">
                <a:solidFill>
                  <a:srgbClr val="000000"/>
                </a:solidFill>
                <a:latin typeface="Arial" panose="020B0604020202020204" pitchFamily="34" charset="0"/>
                <a:cs typeface="+mn-cs"/>
              </a:rPr>
              <a:pPr>
                <a:defRPr/>
              </a:pPr>
              <a:t>‹#›</a:t>
            </a:fld>
            <a:endParaRPr lang="tr-TR" altLang="tr-TR">
              <a:solidFill>
                <a:srgbClr val="000000"/>
              </a:solidFill>
              <a:latin typeface="Arial" panose="020B0604020202020204" pitchFamily="34" charset="0"/>
              <a:cs typeface="+mn-cs"/>
            </a:endParaRPr>
          </a:p>
        </p:txBody>
      </p:sp>
    </p:spTree>
    <p:extLst>
      <p:ext uri="{BB962C8B-B14F-4D97-AF65-F5344CB8AC3E}">
        <p14:creationId xmlns:p14="http://schemas.microsoft.com/office/powerpoint/2010/main" val="3774117003"/>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lvl1pPr>
              <a:defRPr/>
            </a:lvl1pPr>
          </a:lstStyle>
          <a:p>
            <a:endParaRPr lang="tr-TR" altLang="tr-TR">
              <a:solidFill>
                <a:srgbClr val="000000"/>
              </a:solidFill>
            </a:endParaRPr>
          </a:p>
        </p:txBody>
      </p:sp>
      <p:sp>
        <p:nvSpPr>
          <p:cNvPr id="4" name="Altbilgi Yer Tutucusu 3"/>
          <p:cNvSpPr>
            <a:spLocks noGrp="1"/>
          </p:cNvSpPr>
          <p:nvPr>
            <p:ph type="ftr" sz="quarter" idx="11"/>
          </p:nvPr>
        </p:nvSpPr>
        <p:spPr/>
        <p:txBody>
          <a:bodyPr/>
          <a:lstStyle>
            <a:lvl1pPr>
              <a:defRPr/>
            </a:lvl1pPr>
          </a:lstStyle>
          <a:p>
            <a:endParaRPr lang="tr-TR" altLang="tr-TR">
              <a:solidFill>
                <a:srgbClr val="000000"/>
              </a:solidFill>
            </a:endParaRPr>
          </a:p>
        </p:txBody>
      </p:sp>
      <p:sp>
        <p:nvSpPr>
          <p:cNvPr id="5" name="Slayt Numarası Yer Tutucusu 4"/>
          <p:cNvSpPr>
            <a:spLocks noGrp="1"/>
          </p:cNvSpPr>
          <p:nvPr>
            <p:ph type="sldNum" sz="quarter" idx="12"/>
          </p:nvPr>
        </p:nvSpPr>
        <p:spPr/>
        <p:txBody>
          <a:bodyPr/>
          <a:lstStyle>
            <a:lvl1pPr>
              <a:defRPr/>
            </a:lvl1pPr>
          </a:lstStyle>
          <a:p>
            <a:fld id="{F9301AC2-EB6B-4690-85E1-1CB0479FBDA9}"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4010932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lvl1pPr>
              <a:defRPr/>
            </a:lvl1pPr>
          </a:lstStyle>
          <a:p>
            <a:endParaRPr lang="tr-TR" altLang="tr-TR">
              <a:solidFill>
                <a:srgbClr val="000000"/>
              </a:solidFill>
            </a:endParaRPr>
          </a:p>
        </p:txBody>
      </p:sp>
      <p:sp>
        <p:nvSpPr>
          <p:cNvPr id="3" name="Altbilgi Yer Tutucusu 2"/>
          <p:cNvSpPr>
            <a:spLocks noGrp="1"/>
          </p:cNvSpPr>
          <p:nvPr>
            <p:ph type="ftr" sz="quarter" idx="11"/>
          </p:nvPr>
        </p:nvSpPr>
        <p:spPr/>
        <p:txBody>
          <a:bodyPr/>
          <a:lstStyle>
            <a:lvl1pPr>
              <a:defRPr/>
            </a:lvl1pPr>
          </a:lstStyle>
          <a:p>
            <a:endParaRPr lang="tr-TR" altLang="tr-TR">
              <a:solidFill>
                <a:srgbClr val="000000"/>
              </a:solidFill>
            </a:endParaRPr>
          </a:p>
        </p:txBody>
      </p:sp>
      <p:sp>
        <p:nvSpPr>
          <p:cNvPr id="4" name="Slayt Numarası Yer Tutucusu 3"/>
          <p:cNvSpPr>
            <a:spLocks noGrp="1"/>
          </p:cNvSpPr>
          <p:nvPr>
            <p:ph type="sldNum" sz="quarter" idx="12"/>
          </p:nvPr>
        </p:nvSpPr>
        <p:spPr/>
        <p:txBody>
          <a:bodyPr/>
          <a:lstStyle>
            <a:lvl1pPr>
              <a:defRPr/>
            </a:lvl1pPr>
          </a:lstStyle>
          <a:p>
            <a:fld id="{629A6ACD-DDAC-454F-8C0D-D7368A1AA062}"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7604954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09601" y="273050"/>
            <a:ext cx="4011084" cy="1162050"/>
          </a:xfrm>
        </p:spPr>
        <p:txBody>
          <a:bodyPr/>
          <a:lstStyle>
            <a:lvl1pPr algn="l">
              <a:defRPr sz="2000" b="1"/>
            </a:lvl1pPr>
          </a:lstStyle>
          <a:p>
            <a:r>
              <a:rPr lang="tr-TR"/>
              <a:t>Asıl başlık stili için tıklatın</a:t>
            </a:r>
          </a:p>
        </p:txBody>
      </p:sp>
      <p:sp>
        <p:nvSpPr>
          <p:cNvPr id="3" name="İçerik Yer Tutucus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lvl1pPr>
              <a:defRPr/>
            </a:lvl1pPr>
          </a:lstStyle>
          <a:p>
            <a:endParaRPr lang="tr-TR" altLang="tr-TR">
              <a:solidFill>
                <a:srgbClr val="000000"/>
              </a:solidFill>
            </a:endParaRPr>
          </a:p>
        </p:txBody>
      </p:sp>
      <p:sp>
        <p:nvSpPr>
          <p:cNvPr id="6" name="Altbilgi Yer Tutucusu 5"/>
          <p:cNvSpPr>
            <a:spLocks noGrp="1"/>
          </p:cNvSpPr>
          <p:nvPr>
            <p:ph type="ftr" sz="quarter" idx="11"/>
          </p:nvPr>
        </p:nvSpPr>
        <p:spPr/>
        <p:txBody>
          <a:bodyPr/>
          <a:lstStyle>
            <a:lvl1pPr>
              <a:defRPr/>
            </a:lvl1pPr>
          </a:lstStyle>
          <a:p>
            <a:endParaRPr lang="tr-TR" altLang="tr-TR">
              <a:solidFill>
                <a:srgbClr val="000000"/>
              </a:solidFill>
            </a:endParaRPr>
          </a:p>
        </p:txBody>
      </p:sp>
      <p:sp>
        <p:nvSpPr>
          <p:cNvPr id="7" name="Slayt Numarası Yer Tutucusu 6"/>
          <p:cNvSpPr>
            <a:spLocks noGrp="1"/>
          </p:cNvSpPr>
          <p:nvPr>
            <p:ph type="sldNum" sz="quarter" idx="12"/>
          </p:nvPr>
        </p:nvSpPr>
        <p:spPr/>
        <p:txBody>
          <a:bodyPr/>
          <a:lstStyle>
            <a:lvl1pPr>
              <a:defRPr/>
            </a:lvl1pPr>
          </a:lstStyle>
          <a:p>
            <a:fld id="{4F5D6142-DEDB-4C96-868D-3DEBAA638A0A}"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8912933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2389717" y="4800600"/>
            <a:ext cx="7315200" cy="566738"/>
          </a:xfrm>
        </p:spPr>
        <p:txBody>
          <a:bodyPr/>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lvl1pPr>
              <a:defRPr/>
            </a:lvl1pPr>
          </a:lstStyle>
          <a:p>
            <a:endParaRPr lang="tr-TR" altLang="tr-TR">
              <a:solidFill>
                <a:srgbClr val="000000"/>
              </a:solidFill>
            </a:endParaRPr>
          </a:p>
        </p:txBody>
      </p:sp>
      <p:sp>
        <p:nvSpPr>
          <p:cNvPr id="6" name="Altbilgi Yer Tutucusu 5"/>
          <p:cNvSpPr>
            <a:spLocks noGrp="1"/>
          </p:cNvSpPr>
          <p:nvPr>
            <p:ph type="ftr" sz="quarter" idx="11"/>
          </p:nvPr>
        </p:nvSpPr>
        <p:spPr/>
        <p:txBody>
          <a:bodyPr/>
          <a:lstStyle>
            <a:lvl1pPr>
              <a:defRPr/>
            </a:lvl1pPr>
          </a:lstStyle>
          <a:p>
            <a:endParaRPr lang="tr-TR" altLang="tr-TR">
              <a:solidFill>
                <a:srgbClr val="000000"/>
              </a:solidFill>
            </a:endParaRPr>
          </a:p>
        </p:txBody>
      </p:sp>
      <p:sp>
        <p:nvSpPr>
          <p:cNvPr id="7" name="Slayt Numarası Yer Tutucusu 6"/>
          <p:cNvSpPr>
            <a:spLocks noGrp="1"/>
          </p:cNvSpPr>
          <p:nvPr>
            <p:ph type="sldNum" sz="quarter" idx="12"/>
          </p:nvPr>
        </p:nvSpPr>
        <p:spPr/>
        <p:txBody>
          <a:bodyPr/>
          <a:lstStyle>
            <a:lvl1pPr>
              <a:defRPr/>
            </a:lvl1pPr>
          </a:lstStyle>
          <a:p>
            <a:fld id="{89B7AF85-3E78-40DC-B168-EFFE0CAF9067}"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25713096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lvl1pPr>
              <a:defRPr/>
            </a:lvl1pPr>
          </a:lstStyle>
          <a:p>
            <a:endParaRPr lang="tr-TR" altLang="tr-TR">
              <a:solidFill>
                <a:srgbClr val="000000"/>
              </a:solidFill>
            </a:endParaRPr>
          </a:p>
        </p:txBody>
      </p:sp>
      <p:sp>
        <p:nvSpPr>
          <p:cNvPr id="5" name="Altbilgi Yer Tutucusu 4"/>
          <p:cNvSpPr>
            <a:spLocks noGrp="1"/>
          </p:cNvSpPr>
          <p:nvPr>
            <p:ph type="ftr" sz="quarter" idx="11"/>
          </p:nvPr>
        </p:nvSpPr>
        <p:spPr/>
        <p:txBody>
          <a:bodyPr/>
          <a:lstStyle>
            <a:lvl1pPr>
              <a:defRPr/>
            </a:lvl1pPr>
          </a:lstStyle>
          <a:p>
            <a:endParaRPr lang="tr-TR" altLang="tr-TR">
              <a:solidFill>
                <a:srgbClr val="000000"/>
              </a:solidFill>
            </a:endParaRPr>
          </a:p>
        </p:txBody>
      </p:sp>
      <p:sp>
        <p:nvSpPr>
          <p:cNvPr id="6" name="Slayt Numarası Yer Tutucusu 5"/>
          <p:cNvSpPr>
            <a:spLocks noGrp="1"/>
          </p:cNvSpPr>
          <p:nvPr>
            <p:ph type="sldNum" sz="quarter" idx="12"/>
          </p:nvPr>
        </p:nvSpPr>
        <p:spPr/>
        <p:txBody>
          <a:bodyPr/>
          <a:lstStyle>
            <a:lvl1pPr>
              <a:defRPr/>
            </a:lvl1pPr>
          </a:lstStyle>
          <a:p>
            <a:fld id="{4C7274C2-5386-4197-A8FA-E3119AADEDBB}"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19944155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610600" y="152400"/>
            <a:ext cx="2565400" cy="5334000"/>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914400" y="152400"/>
            <a:ext cx="7493000" cy="5334000"/>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lvl1pPr>
              <a:defRPr/>
            </a:lvl1pPr>
          </a:lstStyle>
          <a:p>
            <a:endParaRPr lang="tr-TR" altLang="tr-TR">
              <a:solidFill>
                <a:srgbClr val="000000"/>
              </a:solidFill>
            </a:endParaRPr>
          </a:p>
        </p:txBody>
      </p:sp>
      <p:sp>
        <p:nvSpPr>
          <p:cNvPr id="5" name="Altbilgi Yer Tutucusu 4"/>
          <p:cNvSpPr>
            <a:spLocks noGrp="1"/>
          </p:cNvSpPr>
          <p:nvPr>
            <p:ph type="ftr" sz="quarter" idx="11"/>
          </p:nvPr>
        </p:nvSpPr>
        <p:spPr/>
        <p:txBody>
          <a:bodyPr/>
          <a:lstStyle>
            <a:lvl1pPr>
              <a:defRPr/>
            </a:lvl1pPr>
          </a:lstStyle>
          <a:p>
            <a:endParaRPr lang="tr-TR" altLang="tr-TR">
              <a:solidFill>
                <a:srgbClr val="000000"/>
              </a:solidFill>
            </a:endParaRPr>
          </a:p>
        </p:txBody>
      </p:sp>
      <p:sp>
        <p:nvSpPr>
          <p:cNvPr id="6" name="Slayt Numarası Yer Tutucusu 5"/>
          <p:cNvSpPr>
            <a:spLocks noGrp="1"/>
          </p:cNvSpPr>
          <p:nvPr>
            <p:ph type="sldNum" sz="quarter" idx="12"/>
          </p:nvPr>
        </p:nvSpPr>
        <p:spPr/>
        <p:txBody>
          <a:bodyPr/>
          <a:lstStyle>
            <a:lvl1pPr>
              <a:defRPr/>
            </a:lvl1pPr>
          </a:lstStyle>
          <a:p>
            <a:fld id="{C1BB7710-322B-4B40-9356-58AB8637B9CB}"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5227594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61442" name="Freeform 2">
            <a:extLst>
              <a:ext uri="{FF2B5EF4-FFF2-40B4-BE49-F238E27FC236}">
                <a16:creationId xmlns:a16="http://schemas.microsoft.com/office/drawing/2014/main" id="{1BFFDDEF-00B5-4190-809C-D3F1FEBDD50A}"/>
              </a:ext>
            </a:extLst>
          </p:cNvPr>
          <p:cNvSpPr>
            <a:spLocks/>
          </p:cNvSpPr>
          <p:nvPr/>
        </p:nvSpPr>
        <p:spPr bwMode="blackWhite">
          <a:xfrm>
            <a:off x="27517" y="12701"/>
            <a:ext cx="11861800" cy="6780213"/>
          </a:xfrm>
          <a:custGeom>
            <a:avLst/>
            <a:gdLst>
              <a:gd name="T0" fmla="*/ 2822 w 3985"/>
              <a:gd name="T1" fmla="*/ 0 h 3619"/>
              <a:gd name="T2" fmla="*/ 0 w 3985"/>
              <a:gd name="T3" fmla="*/ 975 h 3619"/>
              <a:gd name="T4" fmla="*/ 2169 w 3985"/>
              <a:gd name="T5" fmla="*/ 3619 h 3619"/>
              <a:gd name="T6" fmla="*/ 3985 w 3985"/>
              <a:gd name="T7" fmla="*/ 1125 h 3619"/>
              <a:gd name="T8" fmla="*/ 2822 w 3985"/>
              <a:gd name="T9" fmla="*/ 0 h 3619"/>
              <a:gd name="T10" fmla="*/ 2822 w 3985"/>
              <a:gd name="T11" fmla="*/ 0 h 3619"/>
            </a:gdLst>
            <a:ahLst/>
            <a:cxnLst>
              <a:cxn ang="0">
                <a:pos x="T0" y="T1"/>
              </a:cxn>
              <a:cxn ang="0">
                <a:pos x="T2" y="T3"/>
              </a:cxn>
              <a:cxn ang="0">
                <a:pos x="T4" y="T5"/>
              </a:cxn>
              <a:cxn ang="0">
                <a:pos x="T6" y="T7"/>
              </a:cxn>
              <a:cxn ang="0">
                <a:pos x="T8" y="T9"/>
              </a:cxn>
              <a:cxn ang="0">
                <a:pos x="T10" y="T11"/>
              </a:cxn>
            </a:cxnLst>
            <a:rect l="0" t="0" r="r" b="b"/>
            <a:pathLst>
              <a:path w="3985" h="3619">
                <a:moveTo>
                  <a:pt x="2822" y="0"/>
                </a:moveTo>
                <a:lnTo>
                  <a:pt x="0" y="975"/>
                </a:lnTo>
                <a:lnTo>
                  <a:pt x="2169" y="3619"/>
                </a:lnTo>
                <a:lnTo>
                  <a:pt x="3985" y="1125"/>
                </a:lnTo>
                <a:lnTo>
                  <a:pt x="2822" y="0"/>
                </a:lnTo>
                <a:lnTo>
                  <a:pt x="282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1443" name="Rectangle 3">
            <a:extLst>
              <a:ext uri="{FF2B5EF4-FFF2-40B4-BE49-F238E27FC236}">
                <a16:creationId xmlns:a16="http://schemas.microsoft.com/office/drawing/2014/main" id="{C922B578-B801-439E-83D6-14043FD3F291}"/>
              </a:ext>
            </a:extLst>
          </p:cNvPr>
          <p:cNvSpPr>
            <a:spLocks noGrp="1" noChangeArrowheads="1"/>
          </p:cNvSpPr>
          <p:nvPr>
            <p:ph type="ctrTitle"/>
          </p:nvPr>
        </p:nvSpPr>
        <p:spPr>
          <a:xfrm>
            <a:off x="1828800" y="1511300"/>
            <a:ext cx="8534400" cy="2273300"/>
          </a:xfrm>
          <a:effectLst>
            <a:outerShdw dist="45791" dir="2021404" algn="ctr" rotWithShape="0">
              <a:schemeClr val="bg2"/>
            </a:outerShdw>
          </a:effectLst>
          <a:extLst>
            <a:ext uri="{909E8E84-426E-40DD-AFC4-6F175D3DCCD1}">
              <a14:hiddenFill xmlns:a14="http://schemas.microsoft.com/office/drawing/2010/main">
                <a:solidFill>
                  <a:srgbClr val="FF3300"/>
                </a:solidFill>
              </a14:hiddenFill>
            </a:ext>
          </a:extLst>
        </p:spPr>
        <p:txBody>
          <a:bodyPr/>
          <a:lstStyle>
            <a:lvl1pPr>
              <a:defRPr>
                <a:solidFill>
                  <a:schemeClr val="tx2"/>
                </a:solidFill>
                <a:effectLst>
                  <a:outerShdw blurRad="38100" dist="38100" dir="2700000" algn="tl">
                    <a:srgbClr val="C0C0C0"/>
                  </a:outerShdw>
                </a:effectLst>
              </a:defRPr>
            </a:lvl1pPr>
          </a:lstStyle>
          <a:p>
            <a:pPr lvl="0"/>
            <a:r>
              <a:rPr lang="tr-TR" altLang="tr-TR" noProof="0"/>
              <a:t>Asıl başlık stili için tıklatın</a:t>
            </a:r>
          </a:p>
        </p:txBody>
      </p:sp>
      <p:sp>
        <p:nvSpPr>
          <p:cNvPr id="61444" name="Rectangle 4">
            <a:extLst>
              <a:ext uri="{FF2B5EF4-FFF2-40B4-BE49-F238E27FC236}">
                <a16:creationId xmlns:a16="http://schemas.microsoft.com/office/drawing/2014/main" id="{C3AB278F-FE46-4262-A61C-44ACAC91E406}"/>
              </a:ext>
            </a:extLst>
          </p:cNvPr>
          <p:cNvSpPr>
            <a:spLocks noGrp="1" noChangeArrowheads="1"/>
          </p:cNvSpPr>
          <p:nvPr>
            <p:ph type="subTitle" idx="1"/>
          </p:nvPr>
        </p:nvSpPr>
        <p:spPr>
          <a:xfrm>
            <a:off x="2065867" y="4051300"/>
            <a:ext cx="8043333" cy="1003300"/>
          </a:xfrm>
        </p:spPr>
        <p:txBody>
          <a:bodyPr/>
          <a:lstStyle>
            <a:lvl1pPr marL="0" indent="0" algn="ctr">
              <a:buFontTx/>
              <a:buNone/>
              <a:defRPr sz="2800">
                <a:effectLst>
                  <a:outerShdw blurRad="38100" dist="38100" dir="2700000" algn="tl">
                    <a:srgbClr val="C0C0C0"/>
                  </a:outerShdw>
                </a:effectLst>
              </a:defRPr>
            </a:lvl1pPr>
          </a:lstStyle>
          <a:p>
            <a:pPr lvl="0"/>
            <a:r>
              <a:rPr lang="tr-TR" altLang="tr-TR" noProof="0"/>
              <a:t>Asıl alt başlık stilini düzenlemek için tıklatın</a:t>
            </a:r>
          </a:p>
        </p:txBody>
      </p:sp>
      <p:sp>
        <p:nvSpPr>
          <p:cNvPr id="61445" name="Rectangle 5">
            <a:extLst>
              <a:ext uri="{FF2B5EF4-FFF2-40B4-BE49-F238E27FC236}">
                <a16:creationId xmlns:a16="http://schemas.microsoft.com/office/drawing/2014/main" id="{75A7C5E5-FE04-4D18-B6E4-F70D8F9DFEB8}"/>
              </a:ext>
            </a:extLst>
          </p:cNvPr>
          <p:cNvSpPr>
            <a:spLocks noGrp="1" noChangeArrowheads="1"/>
          </p:cNvSpPr>
          <p:nvPr>
            <p:ph type="dt" sz="half" idx="2"/>
          </p:nvPr>
        </p:nvSpPr>
        <p:spPr>
          <a:xfrm>
            <a:off x="914400" y="6248400"/>
            <a:ext cx="2540000" cy="457200"/>
          </a:xfrm>
        </p:spPr>
        <p:txBody>
          <a:bodyPr/>
          <a:lstStyle>
            <a:lvl1pPr>
              <a:defRPr/>
            </a:lvl1pPr>
          </a:lstStyle>
          <a:p>
            <a:endParaRPr lang="tr-TR" altLang="tr-TR">
              <a:solidFill>
                <a:srgbClr val="000000"/>
              </a:solidFill>
            </a:endParaRPr>
          </a:p>
        </p:txBody>
      </p:sp>
      <p:sp>
        <p:nvSpPr>
          <p:cNvPr id="61446" name="Rectangle 6">
            <a:extLst>
              <a:ext uri="{FF2B5EF4-FFF2-40B4-BE49-F238E27FC236}">
                <a16:creationId xmlns:a16="http://schemas.microsoft.com/office/drawing/2014/main" id="{BA9BB6EC-6DB7-4380-92BA-8EC6AA707BBC}"/>
              </a:ext>
            </a:extLst>
          </p:cNvPr>
          <p:cNvSpPr>
            <a:spLocks noGrp="1" noChangeArrowheads="1"/>
          </p:cNvSpPr>
          <p:nvPr>
            <p:ph type="ftr" sz="quarter" idx="3"/>
          </p:nvPr>
        </p:nvSpPr>
        <p:spPr>
          <a:xfrm>
            <a:off x="4165600" y="6248400"/>
            <a:ext cx="3860800" cy="457200"/>
          </a:xfrm>
        </p:spPr>
        <p:txBody>
          <a:bodyPr/>
          <a:lstStyle>
            <a:lvl1pPr>
              <a:defRPr/>
            </a:lvl1pPr>
          </a:lstStyle>
          <a:p>
            <a:endParaRPr lang="tr-TR" altLang="tr-TR">
              <a:solidFill>
                <a:srgbClr val="000000"/>
              </a:solidFill>
            </a:endParaRPr>
          </a:p>
        </p:txBody>
      </p:sp>
      <p:sp>
        <p:nvSpPr>
          <p:cNvPr id="61447" name="Rectangle 7">
            <a:extLst>
              <a:ext uri="{FF2B5EF4-FFF2-40B4-BE49-F238E27FC236}">
                <a16:creationId xmlns:a16="http://schemas.microsoft.com/office/drawing/2014/main" id="{2F963380-41FD-4488-B9E6-649484B7288C}"/>
              </a:ext>
            </a:extLst>
          </p:cNvPr>
          <p:cNvSpPr>
            <a:spLocks noGrp="1" noChangeArrowheads="1"/>
          </p:cNvSpPr>
          <p:nvPr>
            <p:ph type="sldNum" sz="quarter" idx="4"/>
          </p:nvPr>
        </p:nvSpPr>
        <p:spPr>
          <a:xfrm>
            <a:off x="8737600" y="6248400"/>
            <a:ext cx="2540000" cy="457200"/>
          </a:xfrm>
        </p:spPr>
        <p:txBody>
          <a:bodyPr/>
          <a:lstStyle>
            <a:lvl1pPr>
              <a:defRPr/>
            </a:lvl1pPr>
          </a:lstStyle>
          <a:p>
            <a:fld id="{385A6694-AA81-44FE-BDCB-2B20FDE880C1}" type="slidenum">
              <a:rPr lang="tr-TR" altLang="tr-TR">
                <a:solidFill>
                  <a:srgbClr val="000000"/>
                </a:solidFill>
              </a:rPr>
              <a:pPr/>
              <a:t>‹#›</a:t>
            </a:fld>
            <a:endParaRPr lang="tr-TR" altLang="tr-TR">
              <a:solidFill>
                <a:srgbClr val="000000"/>
              </a:solidFill>
            </a:endParaRPr>
          </a:p>
        </p:txBody>
      </p:sp>
      <p:grpSp>
        <p:nvGrpSpPr>
          <p:cNvPr id="61448" name="Group 8">
            <a:extLst>
              <a:ext uri="{FF2B5EF4-FFF2-40B4-BE49-F238E27FC236}">
                <a16:creationId xmlns:a16="http://schemas.microsoft.com/office/drawing/2014/main" id="{D8976DAB-6073-454A-8C73-DC9FF19D8E79}"/>
              </a:ext>
            </a:extLst>
          </p:cNvPr>
          <p:cNvGrpSpPr>
            <a:grpSpLocks/>
          </p:cNvGrpSpPr>
          <p:nvPr/>
        </p:nvGrpSpPr>
        <p:grpSpPr bwMode="auto">
          <a:xfrm>
            <a:off x="260351" y="234950"/>
            <a:ext cx="5050367" cy="1778000"/>
            <a:chOff x="123" y="148"/>
            <a:chExt cx="2386" cy="1120"/>
          </a:xfrm>
        </p:grpSpPr>
        <p:sp>
          <p:nvSpPr>
            <p:cNvPr id="61449" name="Freeform 9">
              <a:extLst>
                <a:ext uri="{FF2B5EF4-FFF2-40B4-BE49-F238E27FC236}">
                  <a16:creationId xmlns:a16="http://schemas.microsoft.com/office/drawing/2014/main" id="{599B3679-AA1A-4341-B948-5330F67802AC}"/>
                </a:ext>
              </a:extLst>
            </p:cNvPr>
            <p:cNvSpPr>
              <a:spLocks/>
            </p:cNvSpPr>
            <p:nvPr userDrawn="1"/>
          </p:nvSpPr>
          <p:spPr bwMode="auto">
            <a:xfrm>
              <a:off x="177" y="177"/>
              <a:ext cx="2250" cy="1017"/>
            </a:xfrm>
            <a:custGeom>
              <a:avLst/>
              <a:gdLst>
                <a:gd name="T0" fmla="*/ 794 w 794"/>
                <a:gd name="T1" fmla="*/ 395 h 414"/>
                <a:gd name="T2" fmla="*/ 710 w 794"/>
                <a:gd name="T3" fmla="*/ 318 h 414"/>
                <a:gd name="T4" fmla="*/ 556 w 794"/>
                <a:gd name="T5" fmla="*/ 210 h 414"/>
                <a:gd name="T6" fmla="*/ 71 w 794"/>
                <a:gd name="T7" fmla="*/ 0 h 414"/>
                <a:gd name="T8" fmla="*/ 23 w 794"/>
                <a:gd name="T9" fmla="*/ 20 h 414"/>
                <a:gd name="T10" fmla="*/ 0 w 794"/>
                <a:gd name="T11" fmla="*/ 83 h 414"/>
                <a:gd name="T12" fmla="*/ 28 w 794"/>
                <a:gd name="T13" fmla="*/ 155 h 414"/>
                <a:gd name="T14" fmla="*/ 570 w 794"/>
                <a:gd name="T15" fmla="*/ 409 h 414"/>
                <a:gd name="T16" fmla="*/ 689 w 794"/>
                <a:gd name="T17" fmla="*/ 393 h 414"/>
                <a:gd name="T18" fmla="*/ 785 w 794"/>
                <a:gd name="T19" fmla="*/ 414 h 414"/>
                <a:gd name="T20" fmla="*/ 794 w 794"/>
                <a:gd name="T21" fmla="*/ 395 h 414"/>
                <a:gd name="T22" fmla="*/ 794 w 794"/>
                <a:gd name="T23" fmla="*/ 39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1450" name="Freeform 10">
              <a:extLst>
                <a:ext uri="{FF2B5EF4-FFF2-40B4-BE49-F238E27FC236}">
                  <a16:creationId xmlns:a16="http://schemas.microsoft.com/office/drawing/2014/main" id="{EE97DCCC-959F-420A-96AF-DB0F31AD9A11}"/>
                </a:ext>
              </a:extLst>
            </p:cNvPr>
            <p:cNvSpPr>
              <a:spLocks/>
            </p:cNvSpPr>
            <p:nvPr userDrawn="1"/>
          </p:nvSpPr>
          <p:spPr bwMode="auto">
            <a:xfrm>
              <a:off x="166" y="261"/>
              <a:ext cx="2244" cy="1007"/>
            </a:xfrm>
            <a:custGeom>
              <a:avLst/>
              <a:gdLst>
                <a:gd name="T0" fmla="*/ 137 w 1586"/>
                <a:gd name="T1" fmla="*/ 0 h 821"/>
                <a:gd name="T2" fmla="*/ 1331 w 1586"/>
                <a:gd name="T3" fmla="*/ 519 h 821"/>
                <a:gd name="T4" fmla="*/ 1428 w 1586"/>
                <a:gd name="T5" fmla="*/ 638 h 821"/>
                <a:gd name="T6" fmla="*/ 1586 w 1586"/>
                <a:gd name="T7" fmla="*/ 792 h 821"/>
                <a:gd name="T8" fmla="*/ 1565 w 1586"/>
                <a:gd name="T9" fmla="*/ 821 h 821"/>
                <a:gd name="T10" fmla="*/ 1350 w 1586"/>
                <a:gd name="T11" fmla="*/ 787 h 821"/>
                <a:gd name="T12" fmla="*/ 1145 w 1586"/>
                <a:gd name="T13" fmla="*/ 811 h 821"/>
                <a:gd name="T14" fmla="*/ 42 w 1586"/>
                <a:gd name="T15" fmla="*/ 298 h 821"/>
                <a:gd name="T16" fmla="*/ 0 w 1586"/>
                <a:gd name="T17" fmla="*/ 150 h 821"/>
                <a:gd name="T18" fmla="*/ 46 w 1586"/>
                <a:gd name="T19" fmla="*/ 32 h 821"/>
                <a:gd name="T20" fmla="*/ 137 w 1586"/>
                <a:gd name="T21" fmla="*/ 0 h 821"/>
                <a:gd name="T22" fmla="*/ 137 w 1586"/>
                <a:gd name="T23" fmla="*/ 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1451" name="Freeform 11">
              <a:extLst>
                <a:ext uri="{FF2B5EF4-FFF2-40B4-BE49-F238E27FC236}">
                  <a16:creationId xmlns:a16="http://schemas.microsoft.com/office/drawing/2014/main" id="{C80A1004-DEF2-43FD-A349-5306DFA28461}"/>
                </a:ext>
              </a:extLst>
            </p:cNvPr>
            <p:cNvSpPr>
              <a:spLocks/>
            </p:cNvSpPr>
            <p:nvPr userDrawn="1"/>
          </p:nvSpPr>
          <p:spPr bwMode="auto">
            <a:xfrm>
              <a:off x="474" y="344"/>
              <a:ext cx="1488" cy="919"/>
            </a:xfrm>
            <a:custGeom>
              <a:avLst/>
              <a:gdLst>
                <a:gd name="T0" fmla="*/ 0 w 1049"/>
                <a:gd name="T1" fmla="*/ 325 h 747"/>
                <a:gd name="T2" fmla="*/ 922 w 1049"/>
                <a:gd name="T3" fmla="*/ 747 h 747"/>
                <a:gd name="T4" fmla="*/ 939 w 1049"/>
                <a:gd name="T5" fmla="*/ 534 h 747"/>
                <a:gd name="T6" fmla="*/ 1049 w 1049"/>
                <a:gd name="T7" fmla="*/ 422 h 747"/>
                <a:gd name="T8" fmla="*/ 78 w 1049"/>
                <a:gd name="T9" fmla="*/ 0 h 747"/>
                <a:gd name="T10" fmla="*/ 0 w 1049"/>
                <a:gd name="T11" fmla="*/ 127 h 747"/>
                <a:gd name="T12" fmla="*/ 0 w 1049"/>
                <a:gd name="T13" fmla="*/ 325 h 747"/>
                <a:gd name="T14" fmla="*/ 0 w 1049"/>
                <a:gd name="T15" fmla="*/ 325 h 7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grpSp>
          <p:nvGrpSpPr>
            <p:cNvPr id="61452" name="Group 12">
              <a:extLst>
                <a:ext uri="{FF2B5EF4-FFF2-40B4-BE49-F238E27FC236}">
                  <a16:creationId xmlns:a16="http://schemas.microsoft.com/office/drawing/2014/main" id="{119B3CCE-C1AC-4DBD-B64D-6127111BA4C5}"/>
                </a:ext>
              </a:extLst>
            </p:cNvPr>
            <p:cNvGrpSpPr>
              <a:grpSpLocks/>
            </p:cNvGrpSpPr>
            <p:nvPr userDrawn="1"/>
          </p:nvGrpSpPr>
          <p:grpSpPr bwMode="auto">
            <a:xfrm>
              <a:off x="123" y="148"/>
              <a:ext cx="2386" cy="1081"/>
              <a:chOff x="123" y="148"/>
              <a:chExt cx="2386" cy="1081"/>
            </a:xfrm>
          </p:grpSpPr>
          <p:sp>
            <p:nvSpPr>
              <p:cNvPr id="61453" name="Freeform 13">
                <a:extLst>
                  <a:ext uri="{FF2B5EF4-FFF2-40B4-BE49-F238E27FC236}">
                    <a16:creationId xmlns:a16="http://schemas.microsoft.com/office/drawing/2014/main" id="{A731565D-774C-4F1F-A97D-8D6B8AA23DA0}"/>
                  </a:ext>
                </a:extLst>
              </p:cNvPr>
              <p:cNvSpPr>
                <a:spLocks/>
              </p:cNvSpPr>
              <p:nvPr userDrawn="1"/>
            </p:nvSpPr>
            <p:spPr bwMode="auto">
              <a:xfrm>
                <a:off x="2005" y="934"/>
                <a:ext cx="212" cy="214"/>
              </a:xfrm>
              <a:custGeom>
                <a:avLst/>
                <a:gdLst>
                  <a:gd name="T0" fmla="*/ 110 w 150"/>
                  <a:gd name="T1" fmla="*/ 0 h 173"/>
                  <a:gd name="T2" fmla="*/ 40 w 150"/>
                  <a:gd name="T3" fmla="*/ 66 h 173"/>
                  <a:gd name="T4" fmla="*/ 0 w 150"/>
                  <a:gd name="T5" fmla="*/ 173 h 173"/>
                  <a:gd name="T6" fmla="*/ 80 w 150"/>
                  <a:gd name="T7" fmla="*/ 160 h 173"/>
                  <a:gd name="T8" fmla="*/ 103 w 150"/>
                  <a:gd name="T9" fmla="*/ 84 h 173"/>
                  <a:gd name="T10" fmla="*/ 150 w 150"/>
                  <a:gd name="T11" fmla="*/ 27 h 173"/>
                  <a:gd name="T12" fmla="*/ 110 w 150"/>
                  <a:gd name="T13" fmla="*/ 0 h 173"/>
                  <a:gd name="T14" fmla="*/ 110 w 150"/>
                  <a:gd name="T15" fmla="*/ 0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1454" name="Freeform 14">
                <a:extLst>
                  <a:ext uri="{FF2B5EF4-FFF2-40B4-BE49-F238E27FC236}">
                    <a16:creationId xmlns:a16="http://schemas.microsoft.com/office/drawing/2014/main" id="{7E7CB3F2-0388-4410-9A2A-5BFF9ECC589D}"/>
                  </a:ext>
                </a:extLst>
              </p:cNvPr>
              <p:cNvSpPr>
                <a:spLocks/>
              </p:cNvSpPr>
              <p:nvPr userDrawn="1"/>
            </p:nvSpPr>
            <p:spPr bwMode="auto">
              <a:xfrm>
                <a:off x="123" y="148"/>
                <a:ext cx="2386" cy="1081"/>
              </a:xfrm>
              <a:custGeom>
                <a:avLst/>
                <a:gdLst>
                  <a:gd name="T0" fmla="*/ 156 w 1684"/>
                  <a:gd name="T1" fmla="*/ 0 h 880"/>
                  <a:gd name="T2" fmla="*/ 63 w 1684"/>
                  <a:gd name="T3" fmla="*/ 52 h 880"/>
                  <a:gd name="T4" fmla="*/ 0 w 1684"/>
                  <a:gd name="T5" fmla="*/ 208 h 880"/>
                  <a:gd name="T6" fmla="*/ 67 w 1684"/>
                  <a:gd name="T7" fmla="*/ 358 h 880"/>
                  <a:gd name="T8" fmla="*/ 1182 w 1684"/>
                  <a:gd name="T9" fmla="*/ 867 h 880"/>
                  <a:gd name="T10" fmla="*/ 1422 w 1684"/>
                  <a:gd name="T11" fmla="*/ 835 h 880"/>
                  <a:gd name="T12" fmla="*/ 1616 w 1684"/>
                  <a:gd name="T13" fmla="*/ 880 h 880"/>
                  <a:gd name="T14" fmla="*/ 1684 w 1684"/>
                  <a:gd name="T15" fmla="*/ 808 h 880"/>
                  <a:gd name="T16" fmla="*/ 1502 w 1684"/>
                  <a:gd name="T17" fmla="*/ 664 h 880"/>
                  <a:gd name="T18" fmla="*/ 1428 w 1684"/>
                  <a:gd name="T19" fmla="*/ 512 h 880"/>
                  <a:gd name="T20" fmla="*/ 1369 w 1684"/>
                  <a:gd name="T21" fmla="*/ 527 h 880"/>
                  <a:gd name="T22" fmla="*/ 1439 w 1684"/>
                  <a:gd name="T23" fmla="*/ 664 h 880"/>
                  <a:gd name="T24" fmla="*/ 1578 w 1684"/>
                  <a:gd name="T25" fmla="*/ 810 h 880"/>
                  <a:gd name="T26" fmla="*/ 1413 w 1684"/>
                  <a:gd name="T27" fmla="*/ 787 h 880"/>
                  <a:gd name="T28" fmla="*/ 1219 w 1684"/>
                  <a:gd name="T29" fmla="*/ 814 h 880"/>
                  <a:gd name="T30" fmla="*/ 1255 w 1684"/>
                  <a:gd name="T31" fmla="*/ 650 h 880"/>
                  <a:gd name="T32" fmla="*/ 1338 w 1684"/>
                  <a:gd name="T33" fmla="*/ 538 h 880"/>
                  <a:gd name="T34" fmla="*/ 1241 w 1684"/>
                  <a:gd name="T35" fmla="*/ 552 h 880"/>
                  <a:gd name="T36" fmla="*/ 1165 w 1684"/>
                  <a:gd name="T37" fmla="*/ 658 h 880"/>
                  <a:gd name="T38" fmla="*/ 1139 w 1684"/>
                  <a:gd name="T39" fmla="*/ 791 h 880"/>
                  <a:gd name="T40" fmla="*/ 107 w 1684"/>
                  <a:gd name="T41" fmla="*/ 310 h 880"/>
                  <a:gd name="T42" fmla="*/ 80 w 1684"/>
                  <a:gd name="T43" fmla="*/ 215 h 880"/>
                  <a:gd name="T44" fmla="*/ 103 w 1684"/>
                  <a:gd name="T45" fmla="*/ 95 h 880"/>
                  <a:gd name="T46" fmla="*/ 217 w 1684"/>
                  <a:gd name="T47" fmla="*/ 0 h 880"/>
                  <a:gd name="T48" fmla="*/ 156 w 1684"/>
                  <a:gd name="T49" fmla="*/ 0 h 880"/>
                  <a:gd name="T50" fmla="*/ 156 w 1684"/>
                  <a:gd name="T51" fmla="*/ 0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1455" name="Freeform 15">
                <a:extLst>
                  <a:ext uri="{FF2B5EF4-FFF2-40B4-BE49-F238E27FC236}">
                    <a16:creationId xmlns:a16="http://schemas.microsoft.com/office/drawing/2014/main" id="{DC9AB4AB-4FAA-44AD-8EFC-17870D10E402}"/>
                  </a:ext>
                </a:extLst>
              </p:cNvPr>
              <p:cNvSpPr>
                <a:spLocks/>
              </p:cNvSpPr>
              <p:nvPr userDrawn="1"/>
            </p:nvSpPr>
            <p:spPr bwMode="auto">
              <a:xfrm>
                <a:off x="324" y="158"/>
                <a:ext cx="1686" cy="614"/>
              </a:xfrm>
              <a:custGeom>
                <a:avLst/>
                <a:gdLst>
                  <a:gd name="T0" fmla="*/ 100 w 1190"/>
                  <a:gd name="T1" fmla="*/ 0 h 500"/>
                  <a:gd name="T2" fmla="*/ 1190 w 1190"/>
                  <a:gd name="T3" fmla="*/ 490 h 500"/>
                  <a:gd name="T4" fmla="*/ 1076 w 1190"/>
                  <a:gd name="T5" fmla="*/ 500 h 500"/>
                  <a:gd name="T6" fmla="*/ 0 w 1190"/>
                  <a:gd name="T7" fmla="*/ 27 h 500"/>
                  <a:gd name="T8" fmla="*/ 100 w 1190"/>
                  <a:gd name="T9" fmla="*/ 0 h 500"/>
                  <a:gd name="T10" fmla="*/ 100 w 1190"/>
                  <a:gd name="T11" fmla="*/ 0 h 500"/>
                </a:gdLst>
                <a:ahLst/>
                <a:cxnLst>
                  <a:cxn ang="0">
                    <a:pos x="T0" y="T1"/>
                  </a:cxn>
                  <a:cxn ang="0">
                    <a:pos x="T2" y="T3"/>
                  </a:cxn>
                  <a:cxn ang="0">
                    <a:pos x="T4" y="T5"/>
                  </a:cxn>
                  <a:cxn ang="0">
                    <a:pos x="T6" y="T7"/>
                  </a:cxn>
                  <a:cxn ang="0">
                    <a:pos x="T8" y="T9"/>
                  </a:cxn>
                  <a:cxn ang="0">
                    <a:pos x="T10" y="T11"/>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1456" name="Freeform 16">
                <a:extLst>
                  <a:ext uri="{FF2B5EF4-FFF2-40B4-BE49-F238E27FC236}">
                    <a16:creationId xmlns:a16="http://schemas.microsoft.com/office/drawing/2014/main" id="{C274D58E-7DF6-47FE-B3E9-D1872F29B0AC}"/>
                  </a:ext>
                </a:extLst>
              </p:cNvPr>
              <p:cNvSpPr>
                <a:spLocks/>
              </p:cNvSpPr>
              <p:nvPr userDrawn="1"/>
            </p:nvSpPr>
            <p:spPr bwMode="auto">
              <a:xfrm>
                <a:off x="409" y="251"/>
                <a:ext cx="227" cy="410"/>
              </a:xfrm>
              <a:custGeom>
                <a:avLst/>
                <a:gdLst>
                  <a:gd name="T0" fmla="*/ 116 w 160"/>
                  <a:gd name="T1" fmla="*/ 0 h 335"/>
                  <a:gd name="T2" fmla="*/ 19 w 160"/>
                  <a:gd name="T3" fmla="*/ 106 h 335"/>
                  <a:gd name="T4" fmla="*/ 0 w 160"/>
                  <a:gd name="T5" fmla="*/ 230 h 335"/>
                  <a:gd name="T6" fmla="*/ 33 w 160"/>
                  <a:gd name="T7" fmla="*/ 314 h 335"/>
                  <a:gd name="T8" fmla="*/ 94 w 160"/>
                  <a:gd name="T9" fmla="*/ 335 h 335"/>
                  <a:gd name="T10" fmla="*/ 76 w 160"/>
                  <a:gd name="T11" fmla="*/ 154 h 335"/>
                  <a:gd name="T12" fmla="*/ 160 w 160"/>
                  <a:gd name="T13" fmla="*/ 17 h 335"/>
                  <a:gd name="T14" fmla="*/ 116 w 160"/>
                  <a:gd name="T15" fmla="*/ 0 h 335"/>
                  <a:gd name="T16" fmla="*/ 116 w 160"/>
                  <a:gd name="T17"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1457" name="Freeform 17">
                <a:extLst>
                  <a:ext uri="{FF2B5EF4-FFF2-40B4-BE49-F238E27FC236}">
                    <a16:creationId xmlns:a16="http://schemas.microsoft.com/office/drawing/2014/main" id="{45D50C6B-257E-42D9-A648-415A2C1E3C38}"/>
                  </a:ext>
                </a:extLst>
              </p:cNvPr>
              <p:cNvSpPr>
                <a:spLocks/>
              </p:cNvSpPr>
              <p:nvPr userDrawn="1"/>
            </p:nvSpPr>
            <p:spPr bwMode="auto">
              <a:xfrm>
                <a:off x="846" y="536"/>
                <a:ext cx="691" cy="364"/>
              </a:xfrm>
              <a:custGeom>
                <a:avLst/>
                <a:gdLst>
                  <a:gd name="T0" fmla="*/ 14 w 489"/>
                  <a:gd name="T1" fmla="*/ 34 h 296"/>
                  <a:gd name="T2" fmla="*/ 160 w 489"/>
                  <a:gd name="T3" fmla="*/ 66 h 296"/>
                  <a:gd name="T4" fmla="*/ 324 w 489"/>
                  <a:gd name="T5" fmla="*/ 137 h 296"/>
                  <a:gd name="T6" fmla="*/ 440 w 489"/>
                  <a:gd name="T7" fmla="*/ 243 h 296"/>
                  <a:gd name="T8" fmla="*/ 326 w 489"/>
                  <a:gd name="T9" fmla="*/ 230 h 296"/>
                  <a:gd name="T10" fmla="*/ 139 w 489"/>
                  <a:gd name="T11" fmla="*/ 146 h 296"/>
                  <a:gd name="T12" fmla="*/ 50 w 489"/>
                  <a:gd name="T13" fmla="*/ 80 h 296"/>
                  <a:gd name="T14" fmla="*/ 107 w 489"/>
                  <a:gd name="T15" fmla="*/ 163 h 296"/>
                  <a:gd name="T16" fmla="*/ 272 w 489"/>
                  <a:gd name="T17" fmla="*/ 270 h 296"/>
                  <a:gd name="T18" fmla="*/ 466 w 489"/>
                  <a:gd name="T19" fmla="*/ 296 h 296"/>
                  <a:gd name="T20" fmla="*/ 489 w 489"/>
                  <a:gd name="T21" fmla="*/ 224 h 296"/>
                  <a:gd name="T22" fmla="*/ 394 w 489"/>
                  <a:gd name="T23" fmla="*/ 120 h 296"/>
                  <a:gd name="T24" fmla="*/ 170 w 489"/>
                  <a:gd name="T25" fmla="*/ 17 h 296"/>
                  <a:gd name="T26" fmla="*/ 0 w 489"/>
                  <a:gd name="T27" fmla="*/ 0 h 296"/>
                  <a:gd name="T28" fmla="*/ 14 w 489"/>
                  <a:gd name="T29" fmla="*/ 34 h 296"/>
                  <a:gd name="T30" fmla="*/ 14 w 489"/>
                  <a:gd name="T31" fmla="*/ 3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grpSp>
      </p:grpSp>
      <p:grpSp>
        <p:nvGrpSpPr>
          <p:cNvPr id="61458" name="Group 18">
            <a:extLst>
              <a:ext uri="{FF2B5EF4-FFF2-40B4-BE49-F238E27FC236}">
                <a16:creationId xmlns:a16="http://schemas.microsoft.com/office/drawing/2014/main" id="{97FDA8FC-5811-4203-8ABC-F96CCE0D5392}"/>
              </a:ext>
            </a:extLst>
          </p:cNvPr>
          <p:cNvGrpSpPr>
            <a:grpSpLocks/>
          </p:cNvGrpSpPr>
          <p:nvPr/>
        </p:nvGrpSpPr>
        <p:grpSpPr bwMode="auto">
          <a:xfrm>
            <a:off x="10553700" y="4368801"/>
            <a:ext cx="990600" cy="1058863"/>
            <a:chOff x="4986" y="2752"/>
            <a:chExt cx="468" cy="667"/>
          </a:xfrm>
        </p:grpSpPr>
        <p:sp>
          <p:nvSpPr>
            <p:cNvPr id="61459" name="Freeform 19">
              <a:extLst>
                <a:ext uri="{FF2B5EF4-FFF2-40B4-BE49-F238E27FC236}">
                  <a16:creationId xmlns:a16="http://schemas.microsoft.com/office/drawing/2014/main" id="{344FD7C5-57FA-496B-8ECC-1A570B45A2A7}"/>
                </a:ext>
              </a:extLst>
            </p:cNvPr>
            <p:cNvSpPr>
              <a:spLocks/>
            </p:cNvSpPr>
            <p:nvPr userDrawn="1"/>
          </p:nvSpPr>
          <p:spPr bwMode="auto">
            <a:xfrm rot="7320404">
              <a:off x="4909" y="2936"/>
              <a:ext cx="629" cy="293"/>
            </a:xfrm>
            <a:custGeom>
              <a:avLst/>
              <a:gdLst>
                <a:gd name="T0" fmla="*/ 794 w 794"/>
                <a:gd name="T1" fmla="*/ 395 h 414"/>
                <a:gd name="T2" fmla="*/ 710 w 794"/>
                <a:gd name="T3" fmla="*/ 318 h 414"/>
                <a:gd name="T4" fmla="*/ 556 w 794"/>
                <a:gd name="T5" fmla="*/ 210 h 414"/>
                <a:gd name="T6" fmla="*/ 71 w 794"/>
                <a:gd name="T7" fmla="*/ 0 h 414"/>
                <a:gd name="T8" fmla="*/ 23 w 794"/>
                <a:gd name="T9" fmla="*/ 20 h 414"/>
                <a:gd name="T10" fmla="*/ 0 w 794"/>
                <a:gd name="T11" fmla="*/ 83 h 414"/>
                <a:gd name="T12" fmla="*/ 28 w 794"/>
                <a:gd name="T13" fmla="*/ 155 h 414"/>
                <a:gd name="T14" fmla="*/ 570 w 794"/>
                <a:gd name="T15" fmla="*/ 409 h 414"/>
                <a:gd name="T16" fmla="*/ 689 w 794"/>
                <a:gd name="T17" fmla="*/ 393 h 414"/>
                <a:gd name="T18" fmla="*/ 785 w 794"/>
                <a:gd name="T19" fmla="*/ 414 h 414"/>
                <a:gd name="T20" fmla="*/ 794 w 794"/>
                <a:gd name="T21" fmla="*/ 395 h 414"/>
                <a:gd name="T22" fmla="*/ 794 w 794"/>
                <a:gd name="T23" fmla="*/ 39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1460" name="Freeform 20">
              <a:extLst>
                <a:ext uri="{FF2B5EF4-FFF2-40B4-BE49-F238E27FC236}">
                  <a16:creationId xmlns:a16="http://schemas.microsoft.com/office/drawing/2014/main" id="{A2DA3520-2C41-40FF-AB49-ED24E75D9832}"/>
                </a:ext>
              </a:extLst>
            </p:cNvPr>
            <p:cNvSpPr>
              <a:spLocks/>
            </p:cNvSpPr>
            <p:nvPr userDrawn="1"/>
          </p:nvSpPr>
          <p:spPr bwMode="auto">
            <a:xfrm rot="7320404">
              <a:off x="4893" y="2923"/>
              <a:ext cx="627" cy="290"/>
            </a:xfrm>
            <a:custGeom>
              <a:avLst/>
              <a:gdLst>
                <a:gd name="T0" fmla="*/ 137 w 1586"/>
                <a:gd name="T1" fmla="*/ 0 h 821"/>
                <a:gd name="T2" fmla="*/ 1331 w 1586"/>
                <a:gd name="T3" fmla="*/ 519 h 821"/>
                <a:gd name="T4" fmla="*/ 1428 w 1586"/>
                <a:gd name="T5" fmla="*/ 638 h 821"/>
                <a:gd name="T6" fmla="*/ 1586 w 1586"/>
                <a:gd name="T7" fmla="*/ 792 h 821"/>
                <a:gd name="T8" fmla="*/ 1565 w 1586"/>
                <a:gd name="T9" fmla="*/ 821 h 821"/>
                <a:gd name="T10" fmla="*/ 1350 w 1586"/>
                <a:gd name="T11" fmla="*/ 787 h 821"/>
                <a:gd name="T12" fmla="*/ 1145 w 1586"/>
                <a:gd name="T13" fmla="*/ 811 h 821"/>
                <a:gd name="T14" fmla="*/ 42 w 1586"/>
                <a:gd name="T15" fmla="*/ 298 h 821"/>
                <a:gd name="T16" fmla="*/ 0 w 1586"/>
                <a:gd name="T17" fmla="*/ 150 h 821"/>
                <a:gd name="T18" fmla="*/ 46 w 1586"/>
                <a:gd name="T19" fmla="*/ 32 h 821"/>
                <a:gd name="T20" fmla="*/ 137 w 1586"/>
                <a:gd name="T21" fmla="*/ 0 h 821"/>
                <a:gd name="T22" fmla="*/ 137 w 1586"/>
                <a:gd name="T23" fmla="*/ 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1461" name="Freeform 21">
              <a:extLst>
                <a:ext uri="{FF2B5EF4-FFF2-40B4-BE49-F238E27FC236}">
                  <a16:creationId xmlns:a16="http://schemas.microsoft.com/office/drawing/2014/main" id="{3E187A68-766A-46E9-ADFB-9E7644171B29}"/>
                </a:ext>
              </a:extLst>
            </p:cNvPr>
            <p:cNvSpPr>
              <a:spLocks/>
            </p:cNvSpPr>
            <p:nvPr userDrawn="1"/>
          </p:nvSpPr>
          <p:spPr bwMode="auto">
            <a:xfrm rot="7320404">
              <a:off x="5000" y="2912"/>
              <a:ext cx="416" cy="265"/>
            </a:xfrm>
            <a:custGeom>
              <a:avLst/>
              <a:gdLst>
                <a:gd name="T0" fmla="*/ 0 w 1049"/>
                <a:gd name="T1" fmla="*/ 325 h 747"/>
                <a:gd name="T2" fmla="*/ 922 w 1049"/>
                <a:gd name="T3" fmla="*/ 747 h 747"/>
                <a:gd name="T4" fmla="*/ 939 w 1049"/>
                <a:gd name="T5" fmla="*/ 534 h 747"/>
                <a:gd name="T6" fmla="*/ 1049 w 1049"/>
                <a:gd name="T7" fmla="*/ 422 h 747"/>
                <a:gd name="T8" fmla="*/ 78 w 1049"/>
                <a:gd name="T9" fmla="*/ 0 h 747"/>
                <a:gd name="T10" fmla="*/ 0 w 1049"/>
                <a:gd name="T11" fmla="*/ 127 h 747"/>
                <a:gd name="T12" fmla="*/ 0 w 1049"/>
                <a:gd name="T13" fmla="*/ 325 h 747"/>
                <a:gd name="T14" fmla="*/ 0 w 1049"/>
                <a:gd name="T15" fmla="*/ 325 h 7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grpSp>
          <p:nvGrpSpPr>
            <p:cNvPr id="61462" name="Group 22">
              <a:extLst>
                <a:ext uri="{FF2B5EF4-FFF2-40B4-BE49-F238E27FC236}">
                  <a16:creationId xmlns:a16="http://schemas.microsoft.com/office/drawing/2014/main" id="{FD260AED-05B7-4AFA-92B7-8956FD61AB57}"/>
                </a:ext>
              </a:extLst>
            </p:cNvPr>
            <p:cNvGrpSpPr>
              <a:grpSpLocks/>
            </p:cNvGrpSpPr>
            <p:nvPr userDrawn="1"/>
          </p:nvGrpSpPr>
          <p:grpSpPr bwMode="auto">
            <a:xfrm>
              <a:off x="4986" y="2752"/>
              <a:ext cx="468" cy="667"/>
              <a:chOff x="4986" y="2752"/>
              <a:chExt cx="468" cy="667"/>
            </a:xfrm>
          </p:grpSpPr>
          <p:sp>
            <p:nvSpPr>
              <p:cNvPr id="61463" name="Freeform 23">
                <a:extLst>
                  <a:ext uri="{FF2B5EF4-FFF2-40B4-BE49-F238E27FC236}">
                    <a16:creationId xmlns:a16="http://schemas.microsoft.com/office/drawing/2014/main" id="{E7B560FD-92EF-4CCD-A682-C924144D5E79}"/>
                  </a:ext>
                </a:extLst>
              </p:cNvPr>
              <p:cNvSpPr>
                <a:spLocks/>
              </p:cNvSpPr>
              <p:nvPr userDrawn="1"/>
            </p:nvSpPr>
            <p:spPr bwMode="auto">
              <a:xfrm rot="7320404">
                <a:off x="4987" y="3190"/>
                <a:ext cx="59" cy="61"/>
              </a:xfrm>
              <a:custGeom>
                <a:avLst/>
                <a:gdLst>
                  <a:gd name="T0" fmla="*/ 110 w 150"/>
                  <a:gd name="T1" fmla="*/ 0 h 173"/>
                  <a:gd name="T2" fmla="*/ 40 w 150"/>
                  <a:gd name="T3" fmla="*/ 66 h 173"/>
                  <a:gd name="T4" fmla="*/ 0 w 150"/>
                  <a:gd name="T5" fmla="*/ 173 h 173"/>
                  <a:gd name="T6" fmla="*/ 80 w 150"/>
                  <a:gd name="T7" fmla="*/ 160 h 173"/>
                  <a:gd name="T8" fmla="*/ 103 w 150"/>
                  <a:gd name="T9" fmla="*/ 84 h 173"/>
                  <a:gd name="T10" fmla="*/ 150 w 150"/>
                  <a:gd name="T11" fmla="*/ 27 h 173"/>
                  <a:gd name="T12" fmla="*/ 110 w 150"/>
                  <a:gd name="T13" fmla="*/ 0 h 173"/>
                  <a:gd name="T14" fmla="*/ 110 w 150"/>
                  <a:gd name="T15" fmla="*/ 0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1464" name="Freeform 24">
                <a:extLst>
                  <a:ext uri="{FF2B5EF4-FFF2-40B4-BE49-F238E27FC236}">
                    <a16:creationId xmlns:a16="http://schemas.microsoft.com/office/drawing/2014/main" id="{55769D07-FD8B-409D-B12D-88F59BE4808C}"/>
                  </a:ext>
                </a:extLst>
              </p:cNvPr>
              <p:cNvSpPr>
                <a:spLocks/>
              </p:cNvSpPr>
              <p:nvPr userDrawn="1"/>
            </p:nvSpPr>
            <p:spPr bwMode="auto">
              <a:xfrm rot="7320404">
                <a:off x="4887" y="2930"/>
                <a:ext cx="667" cy="311"/>
              </a:xfrm>
              <a:custGeom>
                <a:avLst/>
                <a:gdLst>
                  <a:gd name="T0" fmla="*/ 156 w 1684"/>
                  <a:gd name="T1" fmla="*/ 0 h 880"/>
                  <a:gd name="T2" fmla="*/ 63 w 1684"/>
                  <a:gd name="T3" fmla="*/ 52 h 880"/>
                  <a:gd name="T4" fmla="*/ 0 w 1684"/>
                  <a:gd name="T5" fmla="*/ 208 h 880"/>
                  <a:gd name="T6" fmla="*/ 67 w 1684"/>
                  <a:gd name="T7" fmla="*/ 358 h 880"/>
                  <a:gd name="T8" fmla="*/ 1182 w 1684"/>
                  <a:gd name="T9" fmla="*/ 867 h 880"/>
                  <a:gd name="T10" fmla="*/ 1422 w 1684"/>
                  <a:gd name="T11" fmla="*/ 835 h 880"/>
                  <a:gd name="T12" fmla="*/ 1616 w 1684"/>
                  <a:gd name="T13" fmla="*/ 880 h 880"/>
                  <a:gd name="T14" fmla="*/ 1684 w 1684"/>
                  <a:gd name="T15" fmla="*/ 808 h 880"/>
                  <a:gd name="T16" fmla="*/ 1502 w 1684"/>
                  <a:gd name="T17" fmla="*/ 664 h 880"/>
                  <a:gd name="T18" fmla="*/ 1428 w 1684"/>
                  <a:gd name="T19" fmla="*/ 512 h 880"/>
                  <a:gd name="T20" fmla="*/ 1369 w 1684"/>
                  <a:gd name="T21" fmla="*/ 527 h 880"/>
                  <a:gd name="T22" fmla="*/ 1439 w 1684"/>
                  <a:gd name="T23" fmla="*/ 664 h 880"/>
                  <a:gd name="T24" fmla="*/ 1578 w 1684"/>
                  <a:gd name="T25" fmla="*/ 810 h 880"/>
                  <a:gd name="T26" fmla="*/ 1413 w 1684"/>
                  <a:gd name="T27" fmla="*/ 787 h 880"/>
                  <a:gd name="T28" fmla="*/ 1219 w 1684"/>
                  <a:gd name="T29" fmla="*/ 814 h 880"/>
                  <a:gd name="T30" fmla="*/ 1255 w 1684"/>
                  <a:gd name="T31" fmla="*/ 650 h 880"/>
                  <a:gd name="T32" fmla="*/ 1338 w 1684"/>
                  <a:gd name="T33" fmla="*/ 538 h 880"/>
                  <a:gd name="T34" fmla="*/ 1241 w 1684"/>
                  <a:gd name="T35" fmla="*/ 552 h 880"/>
                  <a:gd name="T36" fmla="*/ 1165 w 1684"/>
                  <a:gd name="T37" fmla="*/ 658 h 880"/>
                  <a:gd name="T38" fmla="*/ 1139 w 1684"/>
                  <a:gd name="T39" fmla="*/ 791 h 880"/>
                  <a:gd name="T40" fmla="*/ 107 w 1684"/>
                  <a:gd name="T41" fmla="*/ 310 h 880"/>
                  <a:gd name="T42" fmla="*/ 80 w 1684"/>
                  <a:gd name="T43" fmla="*/ 215 h 880"/>
                  <a:gd name="T44" fmla="*/ 103 w 1684"/>
                  <a:gd name="T45" fmla="*/ 95 h 880"/>
                  <a:gd name="T46" fmla="*/ 217 w 1684"/>
                  <a:gd name="T47" fmla="*/ 0 h 880"/>
                  <a:gd name="T48" fmla="*/ 156 w 1684"/>
                  <a:gd name="T49" fmla="*/ 0 h 880"/>
                  <a:gd name="T50" fmla="*/ 156 w 1684"/>
                  <a:gd name="T51" fmla="*/ 0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1465" name="Freeform 25">
                <a:extLst>
                  <a:ext uri="{FF2B5EF4-FFF2-40B4-BE49-F238E27FC236}">
                    <a16:creationId xmlns:a16="http://schemas.microsoft.com/office/drawing/2014/main" id="{47BAC8E7-DEE0-44B4-995C-E00F29E8067B}"/>
                  </a:ext>
                </a:extLst>
              </p:cNvPr>
              <p:cNvSpPr>
                <a:spLocks/>
              </p:cNvSpPr>
              <p:nvPr userDrawn="1"/>
            </p:nvSpPr>
            <p:spPr bwMode="auto">
              <a:xfrm rot="7320404">
                <a:off x="5062" y="2997"/>
                <a:ext cx="472" cy="176"/>
              </a:xfrm>
              <a:custGeom>
                <a:avLst/>
                <a:gdLst>
                  <a:gd name="T0" fmla="*/ 100 w 1190"/>
                  <a:gd name="T1" fmla="*/ 0 h 500"/>
                  <a:gd name="T2" fmla="*/ 1190 w 1190"/>
                  <a:gd name="T3" fmla="*/ 490 h 500"/>
                  <a:gd name="T4" fmla="*/ 1076 w 1190"/>
                  <a:gd name="T5" fmla="*/ 500 h 500"/>
                  <a:gd name="T6" fmla="*/ 0 w 1190"/>
                  <a:gd name="T7" fmla="*/ 27 h 500"/>
                  <a:gd name="T8" fmla="*/ 100 w 1190"/>
                  <a:gd name="T9" fmla="*/ 0 h 500"/>
                  <a:gd name="T10" fmla="*/ 100 w 1190"/>
                  <a:gd name="T11" fmla="*/ 0 h 500"/>
                </a:gdLst>
                <a:ahLst/>
                <a:cxnLst>
                  <a:cxn ang="0">
                    <a:pos x="T0" y="T1"/>
                  </a:cxn>
                  <a:cxn ang="0">
                    <a:pos x="T2" y="T3"/>
                  </a:cxn>
                  <a:cxn ang="0">
                    <a:pos x="T4" y="T5"/>
                  </a:cxn>
                  <a:cxn ang="0">
                    <a:pos x="T6" y="T7"/>
                  </a:cxn>
                  <a:cxn ang="0">
                    <a:pos x="T8" y="T9"/>
                  </a:cxn>
                  <a:cxn ang="0">
                    <a:pos x="T10" y="T11"/>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1466" name="Freeform 26">
                <a:extLst>
                  <a:ext uri="{FF2B5EF4-FFF2-40B4-BE49-F238E27FC236}">
                    <a16:creationId xmlns:a16="http://schemas.microsoft.com/office/drawing/2014/main" id="{D7C6C0E8-C042-4086-9C93-D4BEE885A420}"/>
                  </a:ext>
                </a:extLst>
              </p:cNvPr>
              <p:cNvSpPr>
                <a:spLocks/>
              </p:cNvSpPr>
              <p:nvPr userDrawn="1"/>
            </p:nvSpPr>
            <p:spPr bwMode="auto">
              <a:xfrm rot="7320404">
                <a:off x="5363" y="2874"/>
                <a:ext cx="63" cy="118"/>
              </a:xfrm>
              <a:custGeom>
                <a:avLst/>
                <a:gdLst>
                  <a:gd name="T0" fmla="*/ 116 w 160"/>
                  <a:gd name="T1" fmla="*/ 0 h 335"/>
                  <a:gd name="T2" fmla="*/ 19 w 160"/>
                  <a:gd name="T3" fmla="*/ 106 h 335"/>
                  <a:gd name="T4" fmla="*/ 0 w 160"/>
                  <a:gd name="T5" fmla="*/ 230 h 335"/>
                  <a:gd name="T6" fmla="*/ 33 w 160"/>
                  <a:gd name="T7" fmla="*/ 314 h 335"/>
                  <a:gd name="T8" fmla="*/ 94 w 160"/>
                  <a:gd name="T9" fmla="*/ 335 h 335"/>
                  <a:gd name="T10" fmla="*/ 76 w 160"/>
                  <a:gd name="T11" fmla="*/ 154 h 335"/>
                  <a:gd name="T12" fmla="*/ 160 w 160"/>
                  <a:gd name="T13" fmla="*/ 17 h 335"/>
                  <a:gd name="T14" fmla="*/ 116 w 160"/>
                  <a:gd name="T15" fmla="*/ 0 h 335"/>
                  <a:gd name="T16" fmla="*/ 116 w 160"/>
                  <a:gd name="T17"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1467" name="Freeform 27">
                <a:extLst>
                  <a:ext uri="{FF2B5EF4-FFF2-40B4-BE49-F238E27FC236}">
                    <a16:creationId xmlns:a16="http://schemas.microsoft.com/office/drawing/2014/main" id="{C12CE8F0-7C26-4287-85A9-46741217A043}"/>
                  </a:ext>
                </a:extLst>
              </p:cNvPr>
              <p:cNvSpPr>
                <a:spLocks/>
              </p:cNvSpPr>
              <p:nvPr userDrawn="1"/>
            </p:nvSpPr>
            <p:spPr bwMode="auto">
              <a:xfrm rot="7320404">
                <a:off x="5136" y="3000"/>
                <a:ext cx="193" cy="104"/>
              </a:xfrm>
              <a:custGeom>
                <a:avLst/>
                <a:gdLst>
                  <a:gd name="T0" fmla="*/ 14 w 489"/>
                  <a:gd name="T1" fmla="*/ 34 h 296"/>
                  <a:gd name="T2" fmla="*/ 160 w 489"/>
                  <a:gd name="T3" fmla="*/ 66 h 296"/>
                  <a:gd name="T4" fmla="*/ 324 w 489"/>
                  <a:gd name="T5" fmla="*/ 137 h 296"/>
                  <a:gd name="T6" fmla="*/ 440 w 489"/>
                  <a:gd name="T7" fmla="*/ 243 h 296"/>
                  <a:gd name="T8" fmla="*/ 326 w 489"/>
                  <a:gd name="T9" fmla="*/ 230 h 296"/>
                  <a:gd name="T10" fmla="*/ 139 w 489"/>
                  <a:gd name="T11" fmla="*/ 146 h 296"/>
                  <a:gd name="T12" fmla="*/ 50 w 489"/>
                  <a:gd name="T13" fmla="*/ 80 h 296"/>
                  <a:gd name="T14" fmla="*/ 107 w 489"/>
                  <a:gd name="T15" fmla="*/ 163 h 296"/>
                  <a:gd name="T16" fmla="*/ 272 w 489"/>
                  <a:gd name="T17" fmla="*/ 270 h 296"/>
                  <a:gd name="T18" fmla="*/ 466 w 489"/>
                  <a:gd name="T19" fmla="*/ 296 h 296"/>
                  <a:gd name="T20" fmla="*/ 489 w 489"/>
                  <a:gd name="T21" fmla="*/ 224 h 296"/>
                  <a:gd name="T22" fmla="*/ 394 w 489"/>
                  <a:gd name="T23" fmla="*/ 120 h 296"/>
                  <a:gd name="T24" fmla="*/ 170 w 489"/>
                  <a:gd name="T25" fmla="*/ 17 h 296"/>
                  <a:gd name="T26" fmla="*/ 0 w 489"/>
                  <a:gd name="T27" fmla="*/ 0 h 296"/>
                  <a:gd name="T28" fmla="*/ 14 w 489"/>
                  <a:gd name="T29" fmla="*/ 34 h 296"/>
                  <a:gd name="T30" fmla="*/ 14 w 489"/>
                  <a:gd name="T31" fmla="*/ 3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grpSp>
      </p:grpSp>
      <p:sp>
        <p:nvSpPr>
          <p:cNvPr id="61468" name="Freeform 28">
            <a:extLst>
              <a:ext uri="{FF2B5EF4-FFF2-40B4-BE49-F238E27FC236}">
                <a16:creationId xmlns:a16="http://schemas.microsoft.com/office/drawing/2014/main" id="{F4AFFD81-2946-44A5-A812-BA87743F0BC3}"/>
              </a:ext>
            </a:extLst>
          </p:cNvPr>
          <p:cNvSpPr>
            <a:spLocks/>
          </p:cNvSpPr>
          <p:nvPr/>
        </p:nvSpPr>
        <p:spPr bwMode="auto">
          <a:xfrm>
            <a:off x="1202267" y="5054601"/>
            <a:ext cx="9076267" cy="728663"/>
          </a:xfrm>
          <a:custGeom>
            <a:avLst/>
            <a:gdLst>
              <a:gd name="T0" fmla="*/ 0 w 4288"/>
              <a:gd name="T1" fmla="*/ 0 h 459"/>
              <a:gd name="T2" fmla="*/ 816 w 4288"/>
              <a:gd name="T3" fmla="*/ 256 h 459"/>
              <a:gd name="T4" fmla="*/ 1560 w 4288"/>
              <a:gd name="T5" fmla="*/ 144 h 459"/>
              <a:gd name="T6" fmla="*/ 1856 w 4288"/>
              <a:gd name="T7" fmla="*/ 376 h 459"/>
              <a:gd name="T8" fmla="*/ 2344 w 4288"/>
              <a:gd name="T9" fmla="*/ 152 h 459"/>
              <a:gd name="T10" fmla="*/ 3536 w 4288"/>
              <a:gd name="T11" fmla="*/ 456 h 459"/>
              <a:gd name="T12" fmla="*/ 4288 w 4288"/>
              <a:gd name="T13" fmla="*/ 136 h 459"/>
            </a:gdLst>
            <a:ahLst/>
            <a:cxnLst>
              <a:cxn ang="0">
                <a:pos x="T0" y="T1"/>
              </a:cxn>
              <a:cxn ang="0">
                <a:pos x="T2" y="T3"/>
              </a:cxn>
              <a:cxn ang="0">
                <a:pos x="T4" y="T5"/>
              </a:cxn>
              <a:cxn ang="0">
                <a:pos x="T6" y="T7"/>
              </a:cxn>
              <a:cxn ang="0">
                <a:pos x="T8" y="T9"/>
              </a:cxn>
              <a:cxn ang="0">
                <a:pos x="T10" y="T11"/>
              </a:cxn>
              <a:cxn ang="0">
                <a:pos x="T12" y="T13"/>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1469" name="Freeform 29">
            <a:extLst>
              <a:ext uri="{FF2B5EF4-FFF2-40B4-BE49-F238E27FC236}">
                <a16:creationId xmlns:a16="http://schemas.microsoft.com/office/drawing/2014/main" id="{FA05ECE1-715E-416F-A277-7C4D72177F5E}"/>
              </a:ext>
            </a:extLst>
          </p:cNvPr>
          <p:cNvSpPr>
            <a:spLocks/>
          </p:cNvSpPr>
          <p:nvPr/>
        </p:nvSpPr>
        <p:spPr bwMode="auto">
          <a:xfrm>
            <a:off x="5435600" y="1930400"/>
            <a:ext cx="1185333" cy="381000"/>
          </a:xfrm>
          <a:custGeom>
            <a:avLst/>
            <a:gdLst>
              <a:gd name="T0" fmla="*/ 0 w 560"/>
              <a:gd name="T1" fmla="*/ 32 h 240"/>
              <a:gd name="T2" fmla="*/ 280 w 560"/>
              <a:gd name="T3" fmla="*/ 144 h 240"/>
              <a:gd name="T4" fmla="*/ 448 w 560"/>
              <a:gd name="T5" fmla="*/ 16 h 240"/>
              <a:gd name="T6" fmla="*/ 560 w 560"/>
              <a:gd name="T7" fmla="*/ 240 h 240"/>
            </a:gdLst>
            <a:ahLst/>
            <a:cxnLst>
              <a:cxn ang="0">
                <a:pos x="T0" y="T1"/>
              </a:cxn>
              <a:cxn ang="0">
                <a:pos x="T2" y="T3"/>
              </a:cxn>
              <a:cxn ang="0">
                <a:pos x="T4" y="T5"/>
              </a:cxn>
              <a:cxn ang="0">
                <a:pos x="T6" y="T7"/>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Tree>
    <p:extLst>
      <p:ext uri="{BB962C8B-B14F-4D97-AF65-F5344CB8AC3E}">
        <p14:creationId xmlns:p14="http://schemas.microsoft.com/office/powerpoint/2010/main" val="111099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021A516-9A6E-434C-97E7-F574351EB172}"/>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15955526-93CE-4D47-82A4-7971A07E8DD6}"/>
              </a:ext>
            </a:extLst>
          </p:cNvPr>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A5A039C-76A3-4EF3-BA00-96232C0C3DD1}"/>
              </a:ext>
            </a:extLst>
          </p:cNvPr>
          <p:cNvSpPr>
            <a:spLocks noGrp="1"/>
          </p:cNvSpPr>
          <p:nvPr>
            <p:ph type="dt" sz="half" idx="10"/>
          </p:nvPr>
        </p:nvSpPr>
        <p:spPr/>
        <p:txBody>
          <a:bodyPr/>
          <a:lstStyle>
            <a:lvl1pPr>
              <a:defRPr/>
            </a:lvl1pPr>
          </a:lstStyle>
          <a:p>
            <a:endParaRPr lang="tr-TR" altLang="tr-TR">
              <a:solidFill>
                <a:srgbClr val="000000"/>
              </a:solidFill>
            </a:endParaRPr>
          </a:p>
        </p:txBody>
      </p:sp>
      <p:sp>
        <p:nvSpPr>
          <p:cNvPr id="5" name="Alt Bilgi Yer Tutucusu 4">
            <a:extLst>
              <a:ext uri="{FF2B5EF4-FFF2-40B4-BE49-F238E27FC236}">
                <a16:creationId xmlns:a16="http://schemas.microsoft.com/office/drawing/2014/main" id="{1790704E-258F-4929-BE67-933B1F507937}"/>
              </a:ext>
            </a:extLst>
          </p:cNvPr>
          <p:cNvSpPr>
            <a:spLocks noGrp="1"/>
          </p:cNvSpPr>
          <p:nvPr>
            <p:ph type="ftr" sz="quarter" idx="11"/>
          </p:nvPr>
        </p:nvSpPr>
        <p:spPr/>
        <p:txBody>
          <a:bodyPr/>
          <a:lstStyle>
            <a:lvl1pPr>
              <a:defRPr/>
            </a:lvl1pPr>
          </a:lstStyle>
          <a:p>
            <a:endParaRPr lang="tr-TR" altLang="tr-TR">
              <a:solidFill>
                <a:srgbClr val="000000"/>
              </a:solidFill>
            </a:endParaRPr>
          </a:p>
        </p:txBody>
      </p:sp>
      <p:sp>
        <p:nvSpPr>
          <p:cNvPr id="6" name="Slayt Numarası Yer Tutucusu 5">
            <a:extLst>
              <a:ext uri="{FF2B5EF4-FFF2-40B4-BE49-F238E27FC236}">
                <a16:creationId xmlns:a16="http://schemas.microsoft.com/office/drawing/2014/main" id="{1E515F07-9C6C-4861-AD2F-E77AAB0693B0}"/>
              </a:ext>
            </a:extLst>
          </p:cNvPr>
          <p:cNvSpPr>
            <a:spLocks noGrp="1"/>
          </p:cNvSpPr>
          <p:nvPr>
            <p:ph type="sldNum" sz="quarter" idx="12"/>
          </p:nvPr>
        </p:nvSpPr>
        <p:spPr/>
        <p:txBody>
          <a:bodyPr/>
          <a:lstStyle>
            <a:lvl1pPr>
              <a:defRPr/>
            </a:lvl1pPr>
          </a:lstStyle>
          <a:p>
            <a:fld id="{3AC85EA6-A466-43A6-8CDF-6F91DA267819}"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338071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45B27E9-F0E9-4759-8A53-C818A4AA87F1}"/>
              </a:ext>
            </a:extLst>
          </p:cNvPr>
          <p:cNvSpPr>
            <a:spLocks noGrp="1"/>
          </p:cNvSpPr>
          <p:nvPr>
            <p:ph type="title"/>
          </p:nvPr>
        </p:nvSpPr>
        <p:spPr>
          <a:xfrm>
            <a:off x="831851" y="1709739"/>
            <a:ext cx="10515600" cy="2852737"/>
          </a:xfrm>
        </p:spPr>
        <p:txBody>
          <a:bodyPr/>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8B99966B-7F22-46BC-9B3C-90F678127E92}"/>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tr-TR"/>
              <a:t>Asıl metin stillerini düzenle</a:t>
            </a:r>
          </a:p>
        </p:txBody>
      </p:sp>
      <p:sp>
        <p:nvSpPr>
          <p:cNvPr id="4" name="Veri Yer Tutucusu 3">
            <a:extLst>
              <a:ext uri="{FF2B5EF4-FFF2-40B4-BE49-F238E27FC236}">
                <a16:creationId xmlns:a16="http://schemas.microsoft.com/office/drawing/2014/main" id="{C909A79D-290D-4172-BB02-1E2466954742}"/>
              </a:ext>
            </a:extLst>
          </p:cNvPr>
          <p:cNvSpPr>
            <a:spLocks noGrp="1"/>
          </p:cNvSpPr>
          <p:nvPr>
            <p:ph type="dt" sz="half" idx="10"/>
          </p:nvPr>
        </p:nvSpPr>
        <p:spPr/>
        <p:txBody>
          <a:bodyPr/>
          <a:lstStyle>
            <a:lvl1pPr>
              <a:defRPr/>
            </a:lvl1pPr>
          </a:lstStyle>
          <a:p>
            <a:endParaRPr lang="tr-TR" altLang="tr-TR">
              <a:solidFill>
                <a:srgbClr val="000000"/>
              </a:solidFill>
            </a:endParaRPr>
          </a:p>
        </p:txBody>
      </p:sp>
      <p:sp>
        <p:nvSpPr>
          <p:cNvPr id="5" name="Alt Bilgi Yer Tutucusu 4">
            <a:extLst>
              <a:ext uri="{FF2B5EF4-FFF2-40B4-BE49-F238E27FC236}">
                <a16:creationId xmlns:a16="http://schemas.microsoft.com/office/drawing/2014/main" id="{A5483774-F6AD-4F39-A71A-7526FF4A3D06}"/>
              </a:ext>
            </a:extLst>
          </p:cNvPr>
          <p:cNvSpPr>
            <a:spLocks noGrp="1"/>
          </p:cNvSpPr>
          <p:nvPr>
            <p:ph type="ftr" sz="quarter" idx="11"/>
          </p:nvPr>
        </p:nvSpPr>
        <p:spPr/>
        <p:txBody>
          <a:bodyPr/>
          <a:lstStyle>
            <a:lvl1pPr>
              <a:defRPr/>
            </a:lvl1pPr>
          </a:lstStyle>
          <a:p>
            <a:endParaRPr lang="tr-TR" altLang="tr-TR">
              <a:solidFill>
                <a:srgbClr val="000000"/>
              </a:solidFill>
            </a:endParaRPr>
          </a:p>
        </p:txBody>
      </p:sp>
      <p:sp>
        <p:nvSpPr>
          <p:cNvPr id="6" name="Slayt Numarası Yer Tutucusu 5">
            <a:extLst>
              <a:ext uri="{FF2B5EF4-FFF2-40B4-BE49-F238E27FC236}">
                <a16:creationId xmlns:a16="http://schemas.microsoft.com/office/drawing/2014/main" id="{D8846F0C-47E7-4BE5-A48A-261F6DBA401F}"/>
              </a:ext>
            </a:extLst>
          </p:cNvPr>
          <p:cNvSpPr>
            <a:spLocks noGrp="1"/>
          </p:cNvSpPr>
          <p:nvPr>
            <p:ph type="sldNum" sz="quarter" idx="12"/>
          </p:nvPr>
        </p:nvSpPr>
        <p:spPr/>
        <p:txBody>
          <a:bodyPr/>
          <a:lstStyle>
            <a:lvl1pPr>
              <a:defRPr/>
            </a:lvl1pPr>
          </a:lstStyle>
          <a:p>
            <a:fld id="{1C132FAC-DD71-4D54-8DE7-2BF535DE7B02}"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2053554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9F9C8C5-3372-496A-B4E6-8C0858E8D789}"/>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8A6E2D14-A458-445E-A86A-6DCDE3614AC6}"/>
              </a:ext>
            </a:extLst>
          </p:cNvPr>
          <p:cNvSpPr>
            <a:spLocks noGrp="1"/>
          </p:cNvSpPr>
          <p:nvPr>
            <p:ph sz="half" idx="1"/>
          </p:nvPr>
        </p:nvSpPr>
        <p:spPr>
          <a:xfrm>
            <a:off x="914400" y="1828800"/>
            <a:ext cx="5029200" cy="3657600"/>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099ACB46-9DB6-4A93-BFA0-27EEF368951D}"/>
              </a:ext>
            </a:extLst>
          </p:cNvPr>
          <p:cNvSpPr>
            <a:spLocks noGrp="1"/>
          </p:cNvSpPr>
          <p:nvPr>
            <p:ph sz="half" idx="2"/>
          </p:nvPr>
        </p:nvSpPr>
        <p:spPr>
          <a:xfrm>
            <a:off x="6146800" y="1828800"/>
            <a:ext cx="5029200" cy="3657600"/>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4EBFC71E-9D75-4545-A625-F46C7C8E4CC8}"/>
              </a:ext>
            </a:extLst>
          </p:cNvPr>
          <p:cNvSpPr>
            <a:spLocks noGrp="1"/>
          </p:cNvSpPr>
          <p:nvPr>
            <p:ph type="dt" sz="half" idx="10"/>
          </p:nvPr>
        </p:nvSpPr>
        <p:spPr/>
        <p:txBody>
          <a:bodyPr/>
          <a:lstStyle>
            <a:lvl1pPr>
              <a:defRPr/>
            </a:lvl1pPr>
          </a:lstStyle>
          <a:p>
            <a:endParaRPr lang="tr-TR" altLang="tr-TR">
              <a:solidFill>
                <a:srgbClr val="000000"/>
              </a:solidFill>
            </a:endParaRPr>
          </a:p>
        </p:txBody>
      </p:sp>
      <p:sp>
        <p:nvSpPr>
          <p:cNvPr id="6" name="Alt Bilgi Yer Tutucusu 5">
            <a:extLst>
              <a:ext uri="{FF2B5EF4-FFF2-40B4-BE49-F238E27FC236}">
                <a16:creationId xmlns:a16="http://schemas.microsoft.com/office/drawing/2014/main" id="{2BF414DB-F80B-475E-8DEB-7A6C51244F95}"/>
              </a:ext>
            </a:extLst>
          </p:cNvPr>
          <p:cNvSpPr>
            <a:spLocks noGrp="1"/>
          </p:cNvSpPr>
          <p:nvPr>
            <p:ph type="ftr" sz="quarter" idx="11"/>
          </p:nvPr>
        </p:nvSpPr>
        <p:spPr/>
        <p:txBody>
          <a:bodyPr/>
          <a:lstStyle>
            <a:lvl1pPr>
              <a:defRPr/>
            </a:lvl1pPr>
          </a:lstStyle>
          <a:p>
            <a:endParaRPr lang="tr-TR" altLang="tr-TR">
              <a:solidFill>
                <a:srgbClr val="000000"/>
              </a:solidFill>
            </a:endParaRPr>
          </a:p>
        </p:txBody>
      </p:sp>
      <p:sp>
        <p:nvSpPr>
          <p:cNvPr id="7" name="Slayt Numarası Yer Tutucusu 6">
            <a:extLst>
              <a:ext uri="{FF2B5EF4-FFF2-40B4-BE49-F238E27FC236}">
                <a16:creationId xmlns:a16="http://schemas.microsoft.com/office/drawing/2014/main" id="{A0848980-5105-4174-80C0-E5CD7BD1ED00}"/>
              </a:ext>
            </a:extLst>
          </p:cNvPr>
          <p:cNvSpPr>
            <a:spLocks noGrp="1"/>
          </p:cNvSpPr>
          <p:nvPr>
            <p:ph type="sldNum" sz="quarter" idx="12"/>
          </p:nvPr>
        </p:nvSpPr>
        <p:spPr/>
        <p:txBody>
          <a:bodyPr/>
          <a:lstStyle>
            <a:lvl1pPr>
              <a:defRPr/>
            </a:lvl1pPr>
          </a:lstStyle>
          <a:p>
            <a:fld id="{3E2DF3A3-6A8A-4504-808D-5089CA40E649}"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266976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Başlık ve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70818AE-69E8-4E56-B309-DC970636399A}"/>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8B5A1C11-BB06-41E1-958B-F75A749146FF}"/>
              </a:ext>
            </a:extLst>
          </p:cNvPr>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0A01AD7-FE9B-4D55-9103-E69E84ECA883}"/>
              </a:ext>
            </a:extLst>
          </p:cNvPr>
          <p:cNvSpPr>
            <a:spLocks noGrp="1"/>
          </p:cNvSpPr>
          <p:nvPr>
            <p:ph type="dt" sz="half" idx="10"/>
          </p:nvPr>
        </p:nvSpPr>
        <p:spPr/>
        <p:txBody>
          <a:bodyPr/>
          <a:lstStyle>
            <a:lvl1pPr>
              <a:defRPr/>
            </a:lvl1pPr>
          </a:lstStyle>
          <a:p>
            <a:pPr>
              <a:defRPr/>
            </a:pPr>
            <a:endParaRPr lang="tr-TR" altLang="tr-TR">
              <a:solidFill>
                <a:srgbClr val="000000"/>
              </a:solidFill>
              <a:latin typeface="Arial" panose="020B0604020202020204" pitchFamily="34" charset="0"/>
              <a:cs typeface="+mn-cs"/>
            </a:endParaRPr>
          </a:p>
        </p:txBody>
      </p:sp>
      <p:sp>
        <p:nvSpPr>
          <p:cNvPr id="5" name="Alt Bilgi Yer Tutucusu 4">
            <a:extLst>
              <a:ext uri="{FF2B5EF4-FFF2-40B4-BE49-F238E27FC236}">
                <a16:creationId xmlns:a16="http://schemas.microsoft.com/office/drawing/2014/main" id="{7FE7262C-9560-45DF-B209-8E27B4008760}"/>
              </a:ext>
            </a:extLst>
          </p:cNvPr>
          <p:cNvSpPr>
            <a:spLocks noGrp="1"/>
          </p:cNvSpPr>
          <p:nvPr>
            <p:ph type="ftr" sz="quarter" idx="11"/>
          </p:nvPr>
        </p:nvSpPr>
        <p:spPr/>
        <p:txBody>
          <a:bodyPr/>
          <a:lstStyle>
            <a:lvl1pPr>
              <a:defRPr/>
            </a:lvl1pPr>
          </a:lstStyle>
          <a:p>
            <a:pPr>
              <a:defRPr/>
            </a:pPr>
            <a:endParaRPr lang="tr-TR" altLang="tr-TR">
              <a:solidFill>
                <a:srgbClr val="000000"/>
              </a:solidFill>
              <a:latin typeface="Arial" panose="020B0604020202020204" pitchFamily="34" charset="0"/>
              <a:cs typeface="+mn-cs"/>
            </a:endParaRPr>
          </a:p>
        </p:txBody>
      </p:sp>
      <p:sp>
        <p:nvSpPr>
          <p:cNvPr id="6" name="Slayt Numarası Yer Tutucusu 5">
            <a:extLst>
              <a:ext uri="{FF2B5EF4-FFF2-40B4-BE49-F238E27FC236}">
                <a16:creationId xmlns:a16="http://schemas.microsoft.com/office/drawing/2014/main" id="{48ED33BE-21D0-4773-9CC5-087D52263BBB}"/>
              </a:ext>
            </a:extLst>
          </p:cNvPr>
          <p:cNvSpPr>
            <a:spLocks noGrp="1"/>
          </p:cNvSpPr>
          <p:nvPr>
            <p:ph type="sldNum" sz="quarter" idx="12"/>
          </p:nvPr>
        </p:nvSpPr>
        <p:spPr/>
        <p:txBody>
          <a:bodyPr/>
          <a:lstStyle>
            <a:lvl1pPr>
              <a:defRPr/>
            </a:lvl1pPr>
          </a:lstStyle>
          <a:p>
            <a:pPr>
              <a:defRPr/>
            </a:pPr>
            <a:fld id="{6D6FDBD9-486D-49DE-A0AC-C7D8B9F9DEBC}" type="slidenum">
              <a:rPr lang="tr-TR" altLang="tr-TR">
                <a:solidFill>
                  <a:srgbClr val="000000"/>
                </a:solidFill>
                <a:latin typeface="Arial" panose="020B0604020202020204" pitchFamily="34" charset="0"/>
                <a:cs typeface="+mn-cs"/>
              </a:rPr>
              <a:pPr>
                <a:defRPr/>
              </a:pPr>
              <a:t>‹#›</a:t>
            </a:fld>
            <a:endParaRPr lang="tr-TR" altLang="tr-TR">
              <a:solidFill>
                <a:srgbClr val="000000"/>
              </a:solidFill>
              <a:latin typeface="Arial" panose="020B0604020202020204" pitchFamily="34" charset="0"/>
              <a:cs typeface="+mn-cs"/>
            </a:endParaRPr>
          </a:p>
        </p:txBody>
      </p:sp>
    </p:spTree>
    <p:extLst>
      <p:ext uri="{BB962C8B-B14F-4D97-AF65-F5344CB8AC3E}">
        <p14:creationId xmlns:p14="http://schemas.microsoft.com/office/powerpoint/2010/main" val="941658351"/>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E347DD2-9AA4-4B55-B706-3DD82E85847D}"/>
              </a:ext>
            </a:extLst>
          </p:cNvPr>
          <p:cNvSpPr>
            <a:spLocks noGrp="1"/>
          </p:cNvSpPr>
          <p:nvPr>
            <p:ph type="title"/>
          </p:nvPr>
        </p:nvSpPr>
        <p:spPr>
          <a:xfrm>
            <a:off x="840317" y="365126"/>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0CC21C71-1E14-4C43-A101-04693A87B4D8}"/>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a:extLst>
              <a:ext uri="{FF2B5EF4-FFF2-40B4-BE49-F238E27FC236}">
                <a16:creationId xmlns:a16="http://schemas.microsoft.com/office/drawing/2014/main" id="{CB3F7516-4B34-44FC-86C5-45D6EA7BF889}"/>
              </a:ext>
            </a:extLst>
          </p:cNvPr>
          <p:cNvSpPr>
            <a:spLocks noGrp="1"/>
          </p:cNvSpPr>
          <p:nvPr>
            <p:ph sz="half" idx="2"/>
          </p:nvPr>
        </p:nvSpPr>
        <p:spPr>
          <a:xfrm>
            <a:off x="840318" y="2505075"/>
            <a:ext cx="5158316"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C69C2574-8AF9-48A2-82C3-A4AA4F304F9B}"/>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a:extLst>
              <a:ext uri="{FF2B5EF4-FFF2-40B4-BE49-F238E27FC236}">
                <a16:creationId xmlns:a16="http://schemas.microsoft.com/office/drawing/2014/main" id="{E5140BCC-67C6-44F4-8B02-8D6EC2CC86C4}"/>
              </a:ext>
            </a:extLst>
          </p:cNvPr>
          <p:cNvSpPr>
            <a:spLocks noGrp="1"/>
          </p:cNvSpPr>
          <p:nvPr>
            <p:ph sz="quarter" idx="4"/>
          </p:nvPr>
        </p:nvSpPr>
        <p:spPr>
          <a:xfrm>
            <a:off x="6172200" y="2505075"/>
            <a:ext cx="518371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20FABD0C-50E6-4E6A-9A1A-3C3033798760}"/>
              </a:ext>
            </a:extLst>
          </p:cNvPr>
          <p:cNvSpPr>
            <a:spLocks noGrp="1"/>
          </p:cNvSpPr>
          <p:nvPr>
            <p:ph type="dt" sz="half" idx="10"/>
          </p:nvPr>
        </p:nvSpPr>
        <p:spPr/>
        <p:txBody>
          <a:bodyPr/>
          <a:lstStyle>
            <a:lvl1pPr>
              <a:defRPr/>
            </a:lvl1pPr>
          </a:lstStyle>
          <a:p>
            <a:endParaRPr lang="tr-TR" altLang="tr-TR">
              <a:solidFill>
                <a:srgbClr val="000000"/>
              </a:solidFill>
            </a:endParaRPr>
          </a:p>
        </p:txBody>
      </p:sp>
      <p:sp>
        <p:nvSpPr>
          <p:cNvPr id="8" name="Alt Bilgi Yer Tutucusu 7">
            <a:extLst>
              <a:ext uri="{FF2B5EF4-FFF2-40B4-BE49-F238E27FC236}">
                <a16:creationId xmlns:a16="http://schemas.microsoft.com/office/drawing/2014/main" id="{53C745BC-F9F1-408D-973C-A66FBF9BF267}"/>
              </a:ext>
            </a:extLst>
          </p:cNvPr>
          <p:cNvSpPr>
            <a:spLocks noGrp="1"/>
          </p:cNvSpPr>
          <p:nvPr>
            <p:ph type="ftr" sz="quarter" idx="11"/>
          </p:nvPr>
        </p:nvSpPr>
        <p:spPr/>
        <p:txBody>
          <a:bodyPr/>
          <a:lstStyle>
            <a:lvl1pPr>
              <a:defRPr/>
            </a:lvl1pPr>
          </a:lstStyle>
          <a:p>
            <a:endParaRPr lang="tr-TR" altLang="tr-TR">
              <a:solidFill>
                <a:srgbClr val="000000"/>
              </a:solidFill>
            </a:endParaRPr>
          </a:p>
        </p:txBody>
      </p:sp>
      <p:sp>
        <p:nvSpPr>
          <p:cNvPr id="9" name="Slayt Numarası Yer Tutucusu 8">
            <a:extLst>
              <a:ext uri="{FF2B5EF4-FFF2-40B4-BE49-F238E27FC236}">
                <a16:creationId xmlns:a16="http://schemas.microsoft.com/office/drawing/2014/main" id="{B5AD087B-F5F6-4663-94A3-9BC4652B0223}"/>
              </a:ext>
            </a:extLst>
          </p:cNvPr>
          <p:cNvSpPr>
            <a:spLocks noGrp="1"/>
          </p:cNvSpPr>
          <p:nvPr>
            <p:ph type="sldNum" sz="quarter" idx="12"/>
          </p:nvPr>
        </p:nvSpPr>
        <p:spPr/>
        <p:txBody>
          <a:bodyPr/>
          <a:lstStyle>
            <a:lvl1pPr>
              <a:defRPr/>
            </a:lvl1pPr>
          </a:lstStyle>
          <a:p>
            <a:fld id="{AE138AE7-9F54-4E9E-98E4-9067FC02DA05}"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2712924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9B9679A-A447-441D-AE78-EDAF45E622D2}"/>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F16149C0-8FCC-46B8-8147-CA54C9B92C58}"/>
              </a:ext>
            </a:extLst>
          </p:cNvPr>
          <p:cNvSpPr>
            <a:spLocks noGrp="1"/>
          </p:cNvSpPr>
          <p:nvPr>
            <p:ph type="dt" sz="half" idx="10"/>
          </p:nvPr>
        </p:nvSpPr>
        <p:spPr/>
        <p:txBody>
          <a:bodyPr/>
          <a:lstStyle>
            <a:lvl1pPr>
              <a:defRPr/>
            </a:lvl1pPr>
          </a:lstStyle>
          <a:p>
            <a:endParaRPr lang="tr-TR" altLang="tr-TR">
              <a:solidFill>
                <a:srgbClr val="000000"/>
              </a:solidFill>
            </a:endParaRPr>
          </a:p>
        </p:txBody>
      </p:sp>
      <p:sp>
        <p:nvSpPr>
          <p:cNvPr id="4" name="Alt Bilgi Yer Tutucusu 3">
            <a:extLst>
              <a:ext uri="{FF2B5EF4-FFF2-40B4-BE49-F238E27FC236}">
                <a16:creationId xmlns:a16="http://schemas.microsoft.com/office/drawing/2014/main" id="{42356BB1-28ED-478F-B25D-8C059C82CFE8}"/>
              </a:ext>
            </a:extLst>
          </p:cNvPr>
          <p:cNvSpPr>
            <a:spLocks noGrp="1"/>
          </p:cNvSpPr>
          <p:nvPr>
            <p:ph type="ftr" sz="quarter" idx="11"/>
          </p:nvPr>
        </p:nvSpPr>
        <p:spPr/>
        <p:txBody>
          <a:bodyPr/>
          <a:lstStyle>
            <a:lvl1pPr>
              <a:defRPr/>
            </a:lvl1pPr>
          </a:lstStyle>
          <a:p>
            <a:endParaRPr lang="tr-TR" altLang="tr-TR">
              <a:solidFill>
                <a:srgbClr val="000000"/>
              </a:solidFill>
            </a:endParaRPr>
          </a:p>
        </p:txBody>
      </p:sp>
      <p:sp>
        <p:nvSpPr>
          <p:cNvPr id="5" name="Slayt Numarası Yer Tutucusu 4">
            <a:extLst>
              <a:ext uri="{FF2B5EF4-FFF2-40B4-BE49-F238E27FC236}">
                <a16:creationId xmlns:a16="http://schemas.microsoft.com/office/drawing/2014/main" id="{709B3255-AFB2-4F06-BBEE-B82E1F0F1AB3}"/>
              </a:ext>
            </a:extLst>
          </p:cNvPr>
          <p:cNvSpPr>
            <a:spLocks noGrp="1"/>
          </p:cNvSpPr>
          <p:nvPr>
            <p:ph type="sldNum" sz="quarter" idx="12"/>
          </p:nvPr>
        </p:nvSpPr>
        <p:spPr/>
        <p:txBody>
          <a:bodyPr/>
          <a:lstStyle>
            <a:lvl1pPr>
              <a:defRPr/>
            </a:lvl1pPr>
          </a:lstStyle>
          <a:p>
            <a:fld id="{681EEB3F-ABF3-4393-AF12-21FC4055FF52}"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1526843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237FC305-6B97-483C-A807-B6D1ED10B23B}"/>
              </a:ext>
            </a:extLst>
          </p:cNvPr>
          <p:cNvSpPr>
            <a:spLocks noGrp="1"/>
          </p:cNvSpPr>
          <p:nvPr>
            <p:ph type="dt" sz="half" idx="10"/>
          </p:nvPr>
        </p:nvSpPr>
        <p:spPr/>
        <p:txBody>
          <a:bodyPr/>
          <a:lstStyle>
            <a:lvl1pPr>
              <a:defRPr/>
            </a:lvl1pPr>
          </a:lstStyle>
          <a:p>
            <a:endParaRPr lang="tr-TR" altLang="tr-TR">
              <a:solidFill>
                <a:srgbClr val="000000"/>
              </a:solidFill>
            </a:endParaRPr>
          </a:p>
        </p:txBody>
      </p:sp>
      <p:sp>
        <p:nvSpPr>
          <p:cNvPr id="3" name="Alt Bilgi Yer Tutucusu 2">
            <a:extLst>
              <a:ext uri="{FF2B5EF4-FFF2-40B4-BE49-F238E27FC236}">
                <a16:creationId xmlns:a16="http://schemas.microsoft.com/office/drawing/2014/main" id="{DE0638B2-15DF-4E92-A35F-538703AE4225}"/>
              </a:ext>
            </a:extLst>
          </p:cNvPr>
          <p:cNvSpPr>
            <a:spLocks noGrp="1"/>
          </p:cNvSpPr>
          <p:nvPr>
            <p:ph type="ftr" sz="quarter" idx="11"/>
          </p:nvPr>
        </p:nvSpPr>
        <p:spPr/>
        <p:txBody>
          <a:bodyPr/>
          <a:lstStyle>
            <a:lvl1pPr>
              <a:defRPr/>
            </a:lvl1pPr>
          </a:lstStyle>
          <a:p>
            <a:endParaRPr lang="tr-TR" altLang="tr-TR">
              <a:solidFill>
                <a:srgbClr val="000000"/>
              </a:solidFill>
            </a:endParaRPr>
          </a:p>
        </p:txBody>
      </p:sp>
      <p:sp>
        <p:nvSpPr>
          <p:cNvPr id="4" name="Slayt Numarası Yer Tutucusu 3">
            <a:extLst>
              <a:ext uri="{FF2B5EF4-FFF2-40B4-BE49-F238E27FC236}">
                <a16:creationId xmlns:a16="http://schemas.microsoft.com/office/drawing/2014/main" id="{24936A99-AD2B-4EE4-A16E-089D68C3986E}"/>
              </a:ext>
            </a:extLst>
          </p:cNvPr>
          <p:cNvSpPr>
            <a:spLocks noGrp="1"/>
          </p:cNvSpPr>
          <p:nvPr>
            <p:ph type="sldNum" sz="quarter" idx="12"/>
          </p:nvPr>
        </p:nvSpPr>
        <p:spPr/>
        <p:txBody>
          <a:bodyPr/>
          <a:lstStyle>
            <a:lvl1pPr>
              <a:defRPr/>
            </a:lvl1pPr>
          </a:lstStyle>
          <a:p>
            <a:fld id="{B44DD918-0E35-4C2D-908B-40F8DD94C46D}"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3155960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F930CB0-F2C5-42FB-9A51-2A9C12FBBC10}"/>
              </a:ext>
            </a:extLst>
          </p:cNvPr>
          <p:cNvSpPr>
            <a:spLocks noGrp="1"/>
          </p:cNvSpPr>
          <p:nvPr>
            <p:ph type="title"/>
          </p:nvPr>
        </p:nvSpPr>
        <p:spPr>
          <a:xfrm>
            <a:off x="840318" y="457200"/>
            <a:ext cx="3932767" cy="1600200"/>
          </a:xfrm>
        </p:spPr>
        <p:txBody>
          <a:bodyPr/>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066B3BFC-A6A5-4D3F-AF8B-F1ABB64E4756}"/>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F38A5228-2BE7-48CF-8F22-D9E202B39149}"/>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a:extLst>
              <a:ext uri="{FF2B5EF4-FFF2-40B4-BE49-F238E27FC236}">
                <a16:creationId xmlns:a16="http://schemas.microsoft.com/office/drawing/2014/main" id="{0648AFA1-C939-4661-A148-EAE333ADC420}"/>
              </a:ext>
            </a:extLst>
          </p:cNvPr>
          <p:cNvSpPr>
            <a:spLocks noGrp="1"/>
          </p:cNvSpPr>
          <p:nvPr>
            <p:ph type="dt" sz="half" idx="10"/>
          </p:nvPr>
        </p:nvSpPr>
        <p:spPr/>
        <p:txBody>
          <a:bodyPr/>
          <a:lstStyle>
            <a:lvl1pPr>
              <a:defRPr/>
            </a:lvl1pPr>
          </a:lstStyle>
          <a:p>
            <a:endParaRPr lang="tr-TR" altLang="tr-TR">
              <a:solidFill>
                <a:srgbClr val="000000"/>
              </a:solidFill>
            </a:endParaRPr>
          </a:p>
        </p:txBody>
      </p:sp>
      <p:sp>
        <p:nvSpPr>
          <p:cNvPr id="6" name="Alt Bilgi Yer Tutucusu 5">
            <a:extLst>
              <a:ext uri="{FF2B5EF4-FFF2-40B4-BE49-F238E27FC236}">
                <a16:creationId xmlns:a16="http://schemas.microsoft.com/office/drawing/2014/main" id="{F7DE0B15-F52A-428C-849B-07F621698DE5}"/>
              </a:ext>
            </a:extLst>
          </p:cNvPr>
          <p:cNvSpPr>
            <a:spLocks noGrp="1"/>
          </p:cNvSpPr>
          <p:nvPr>
            <p:ph type="ftr" sz="quarter" idx="11"/>
          </p:nvPr>
        </p:nvSpPr>
        <p:spPr/>
        <p:txBody>
          <a:bodyPr/>
          <a:lstStyle>
            <a:lvl1pPr>
              <a:defRPr/>
            </a:lvl1pPr>
          </a:lstStyle>
          <a:p>
            <a:endParaRPr lang="tr-TR" altLang="tr-TR">
              <a:solidFill>
                <a:srgbClr val="000000"/>
              </a:solidFill>
            </a:endParaRPr>
          </a:p>
        </p:txBody>
      </p:sp>
      <p:sp>
        <p:nvSpPr>
          <p:cNvPr id="7" name="Slayt Numarası Yer Tutucusu 6">
            <a:extLst>
              <a:ext uri="{FF2B5EF4-FFF2-40B4-BE49-F238E27FC236}">
                <a16:creationId xmlns:a16="http://schemas.microsoft.com/office/drawing/2014/main" id="{01ED71CD-7E5E-471B-9264-A130F110DE61}"/>
              </a:ext>
            </a:extLst>
          </p:cNvPr>
          <p:cNvSpPr>
            <a:spLocks noGrp="1"/>
          </p:cNvSpPr>
          <p:nvPr>
            <p:ph type="sldNum" sz="quarter" idx="12"/>
          </p:nvPr>
        </p:nvSpPr>
        <p:spPr/>
        <p:txBody>
          <a:bodyPr/>
          <a:lstStyle>
            <a:lvl1pPr>
              <a:defRPr/>
            </a:lvl1pPr>
          </a:lstStyle>
          <a:p>
            <a:fld id="{1E5864DB-8638-42C9-B608-A77C2B37495C}"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137988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97CE51A-201F-4F4F-8C62-124E162E535F}"/>
              </a:ext>
            </a:extLst>
          </p:cNvPr>
          <p:cNvSpPr>
            <a:spLocks noGrp="1"/>
          </p:cNvSpPr>
          <p:nvPr>
            <p:ph type="title"/>
          </p:nvPr>
        </p:nvSpPr>
        <p:spPr>
          <a:xfrm>
            <a:off x="840318" y="457200"/>
            <a:ext cx="3932767" cy="1600200"/>
          </a:xfrm>
        </p:spPr>
        <p:txBody>
          <a:bodyPr/>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375007F2-8503-435A-B90A-A1B18D78AEB9}"/>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E886AFF8-6B18-4899-9556-4875F3471ECA}"/>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a:extLst>
              <a:ext uri="{FF2B5EF4-FFF2-40B4-BE49-F238E27FC236}">
                <a16:creationId xmlns:a16="http://schemas.microsoft.com/office/drawing/2014/main" id="{E33881FC-64BA-434E-A79A-4051A3137324}"/>
              </a:ext>
            </a:extLst>
          </p:cNvPr>
          <p:cNvSpPr>
            <a:spLocks noGrp="1"/>
          </p:cNvSpPr>
          <p:nvPr>
            <p:ph type="dt" sz="half" idx="10"/>
          </p:nvPr>
        </p:nvSpPr>
        <p:spPr/>
        <p:txBody>
          <a:bodyPr/>
          <a:lstStyle>
            <a:lvl1pPr>
              <a:defRPr/>
            </a:lvl1pPr>
          </a:lstStyle>
          <a:p>
            <a:endParaRPr lang="tr-TR" altLang="tr-TR">
              <a:solidFill>
                <a:srgbClr val="000000"/>
              </a:solidFill>
            </a:endParaRPr>
          </a:p>
        </p:txBody>
      </p:sp>
      <p:sp>
        <p:nvSpPr>
          <p:cNvPr id="6" name="Alt Bilgi Yer Tutucusu 5">
            <a:extLst>
              <a:ext uri="{FF2B5EF4-FFF2-40B4-BE49-F238E27FC236}">
                <a16:creationId xmlns:a16="http://schemas.microsoft.com/office/drawing/2014/main" id="{233821A4-BC39-40F8-822B-7ABFAFB851BA}"/>
              </a:ext>
            </a:extLst>
          </p:cNvPr>
          <p:cNvSpPr>
            <a:spLocks noGrp="1"/>
          </p:cNvSpPr>
          <p:nvPr>
            <p:ph type="ftr" sz="quarter" idx="11"/>
          </p:nvPr>
        </p:nvSpPr>
        <p:spPr/>
        <p:txBody>
          <a:bodyPr/>
          <a:lstStyle>
            <a:lvl1pPr>
              <a:defRPr/>
            </a:lvl1pPr>
          </a:lstStyle>
          <a:p>
            <a:endParaRPr lang="tr-TR" altLang="tr-TR">
              <a:solidFill>
                <a:srgbClr val="000000"/>
              </a:solidFill>
            </a:endParaRPr>
          </a:p>
        </p:txBody>
      </p:sp>
      <p:sp>
        <p:nvSpPr>
          <p:cNvPr id="7" name="Slayt Numarası Yer Tutucusu 6">
            <a:extLst>
              <a:ext uri="{FF2B5EF4-FFF2-40B4-BE49-F238E27FC236}">
                <a16:creationId xmlns:a16="http://schemas.microsoft.com/office/drawing/2014/main" id="{9E21FCCD-D648-41A5-9F3D-E167953FBC5B}"/>
              </a:ext>
            </a:extLst>
          </p:cNvPr>
          <p:cNvSpPr>
            <a:spLocks noGrp="1"/>
          </p:cNvSpPr>
          <p:nvPr>
            <p:ph type="sldNum" sz="quarter" idx="12"/>
          </p:nvPr>
        </p:nvSpPr>
        <p:spPr/>
        <p:txBody>
          <a:bodyPr/>
          <a:lstStyle>
            <a:lvl1pPr>
              <a:defRPr/>
            </a:lvl1pPr>
          </a:lstStyle>
          <a:p>
            <a:fld id="{082F684A-985D-4570-8714-4B90AC0FC2B5}"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24390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94E5523-52A6-4182-95C2-9EAE1896E308}"/>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037DA2E2-388C-48B3-8841-C707FACB07EA}"/>
              </a:ext>
            </a:extLst>
          </p:cNvPr>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90F455C-C683-47AB-ACD3-195AB46C110B}"/>
              </a:ext>
            </a:extLst>
          </p:cNvPr>
          <p:cNvSpPr>
            <a:spLocks noGrp="1"/>
          </p:cNvSpPr>
          <p:nvPr>
            <p:ph type="dt" sz="half" idx="10"/>
          </p:nvPr>
        </p:nvSpPr>
        <p:spPr/>
        <p:txBody>
          <a:bodyPr/>
          <a:lstStyle>
            <a:lvl1pPr>
              <a:defRPr/>
            </a:lvl1pPr>
          </a:lstStyle>
          <a:p>
            <a:endParaRPr lang="tr-TR" altLang="tr-TR">
              <a:solidFill>
                <a:srgbClr val="000000"/>
              </a:solidFill>
            </a:endParaRPr>
          </a:p>
        </p:txBody>
      </p:sp>
      <p:sp>
        <p:nvSpPr>
          <p:cNvPr id="5" name="Alt Bilgi Yer Tutucusu 4">
            <a:extLst>
              <a:ext uri="{FF2B5EF4-FFF2-40B4-BE49-F238E27FC236}">
                <a16:creationId xmlns:a16="http://schemas.microsoft.com/office/drawing/2014/main" id="{21DC1A21-96FD-4A1C-AE09-68CF1D43F0DF}"/>
              </a:ext>
            </a:extLst>
          </p:cNvPr>
          <p:cNvSpPr>
            <a:spLocks noGrp="1"/>
          </p:cNvSpPr>
          <p:nvPr>
            <p:ph type="ftr" sz="quarter" idx="11"/>
          </p:nvPr>
        </p:nvSpPr>
        <p:spPr/>
        <p:txBody>
          <a:bodyPr/>
          <a:lstStyle>
            <a:lvl1pPr>
              <a:defRPr/>
            </a:lvl1pPr>
          </a:lstStyle>
          <a:p>
            <a:endParaRPr lang="tr-TR" altLang="tr-TR">
              <a:solidFill>
                <a:srgbClr val="000000"/>
              </a:solidFill>
            </a:endParaRPr>
          </a:p>
        </p:txBody>
      </p:sp>
      <p:sp>
        <p:nvSpPr>
          <p:cNvPr id="6" name="Slayt Numarası Yer Tutucusu 5">
            <a:extLst>
              <a:ext uri="{FF2B5EF4-FFF2-40B4-BE49-F238E27FC236}">
                <a16:creationId xmlns:a16="http://schemas.microsoft.com/office/drawing/2014/main" id="{31987BFD-9D84-4056-B59D-08A1223410CF}"/>
              </a:ext>
            </a:extLst>
          </p:cNvPr>
          <p:cNvSpPr>
            <a:spLocks noGrp="1"/>
          </p:cNvSpPr>
          <p:nvPr>
            <p:ph type="sldNum" sz="quarter" idx="12"/>
          </p:nvPr>
        </p:nvSpPr>
        <p:spPr/>
        <p:txBody>
          <a:bodyPr/>
          <a:lstStyle>
            <a:lvl1pPr>
              <a:defRPr/>
            </a:lvl1pPr>
          </a:lstStyle>
          <a:p>
            <a:fld id="{102DC2B0-B54C-46DD-A032-A1EB0B8D434F}"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252000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8D91697B-3C22-47A7-8722-C585C220F50B}"/>
              </a:ext>
            </a:extLst>
          </p:cNvPr>
          <p:cNvSpPr>
            <a:spLocks noGrp="1"/>
          </p:cNvSpPr>
          <p:nvPr>
            <p:ph type="title" orient="vert"/>
          </p:nvPr>
        </p:nvSpPr>
        <p:spPr>
          <a:xfrm>
            <a:off x="8610600" y="152400"/>
            <a:ext cx="2565400" cy="5334000"/>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A4D00D70-3DF1-4583-BBAB-B87C9DA124ED}"/>
              </a:ext>
            </a:extLst>
          </p:cNvPr>
          <p:cNvSpPr>
            <a:spLocks noGrp="1"/>
          </p:cNvSpPr>
          <p:nvPr>
            <p:ph type="body" orient="vert" idx="1"/>
          </p:nvPr>
        </p:nvSpPr>
        <p:spPr>
          <a:xfrm>
            <a:off x="914400" y="152400"/>
            <a:ext cx="7493000" cy="5334000"/>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9C751FD-2BA2-470A-BDF0-3DCC11D62C1A}"/>
              </a:ext>
            </a:extLst>
          </p:cNvPr>
          <p:cNvSpPr>
            <a:spLocks noGrp="1"/>
          </p:cNvSpPr>
          <p:nvPr>
            <p:ph type="dt" sz="half" idx="10"/>
          </p:nvPr>
        </p:nvSpPr>
        <p:spPr/>
        <p:txBody>
          <a:bodyPr/>
          <a:lstStyle>
            <a:lvl1pPr>
              <a:defRPr/>
            </a:lvl1pPr>
          </a:lstStyle>
          <a:p>
            <a:endParaRPr lang="tr-TR" altLang="tr-TR">
              <a:solidFill>
                <a:srgbClr val="000000"/>
              </a:solidFill>
            </a:endParaRPr>
          </a:p>
        </p:txBody>
      </p:sp>
      <p:sp>
        <p:nvSpPr>
          <p:cNvPr id="5" name="Alt Bilgi Yer Tutucusu 4">
            <a:extLst>
              <a:ext uri="{FF2B5EF4-FFF2-40B4-BE49-F238E27FC236}">
                <a16:creationId xmlns:a16="http://schemas.microsoft.com/office/drawing/2014/main" id="{A18444F2-2D2C-492D-8CF7-6B2434088AE5}"/>
              </a:ext>
            </a:extLst>
          </p:cNvPr>
          <p:cNvSpPr>
            <a:spLocks noGrp="1"/>
          </p:cNvSpPr>
          <p:nvPr>
            <p:ph type="ftr" sz="quarter" idx="11"/>
          </p:nvPr>
        </p:nvSpPr>
        <p:spPr/>
        <p:txBody>
          <a:bodyPr/>
          <a:lstStyle>
            <a:lvl1pPr>
              <a:defRPr/>
            </a:lvl1pPr>
          </a:lstStyle>
          <a:p>
            <a:endParaRPr lang="tr-TR" altLang="tr-TR">
              <a:solidFill>
                <a:srgbClr val="000000"/>
              </a:solidFill>
            </a:endParaRPr>
          </a:p>
        </p:txBody>
      </p:sp>
      <p:sp>
        <p:nvSpPr>
          <p:cNvPr id="6" name="Slayt Numarası Yer Tutucusu 5">
            <a:extLst>
              <a:ext uri="{FF2B5EF4-FFF2-40B4-BE49-F238E27FC236}">
                <a16:creationId xmlns:a16="http://schemas.microsoft.com/office/drawing/2014/main" id="{56F531AF-EA6D-4F9C-A126-C774EC9228F1}"/>
              </a:ext>
            </a:extLst>
          </p:cNvPr>
          <p:cNvSpPr>
            <a:spLocks noGrp="1"/>
          </p:cNvSpPr>
          <p:nvPr>
            <p:ph type="sldNum" sz="quarter" idx="12"/>
          </p:nvPr>
        </p:nvSpPr>
        <p:spPr/>
        <p:txBody>
          <a:bodyPr/>
          <a:lstStyle>
            <a:lvl1pPr>
              <a:defRPr/>
            </a:lvl1pPr>
          </a:lstStyle>
          <a:p>
            <a:fld id="{4F0541F0-FECB-42E2-8552-043C2A67269D}"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2976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Devam Sayfası">
    <p:spTree>
      <p:nvGrpSpPr>
        <p:cNvPr id="1" name=""/>
        <p:cNvGrpSpPr/>
        <p:nvPr/>
      </p:nvGrpSpPr>
      <p:grpSpPr>
        <a:xfrm>
          <a:off x="0" y="0"/>
          <a:ext cx="0" cy="0"/>
          <a:chOff x="0" y="0"/>
          <a:chExt cx="0" cy="0"/>
        </a:xfrm>
      </p:grpSpPr>
      <p:pic>
        <p:nvPicPr>
          <p:cNvPr id="69" name="zemin_5_arka_genis.jpg"/>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368" y="97187"/>
            <a:ext cx="2429148" cy="569332"/>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22886" y="270434"/>
            <a:ext cx="2806700" cy="260350"/>
          </a:xfrm>
          <a:prstGeom prst="rect">
            <a:avLst/>
          </a:prstGeom>
        </p:spPr>
      </p:pic>
    </p:spTree>
    <p:extLst>
      <p:ext uri="{BB962C8B-B14F-4D97-AF65-F5344CB8AC3E}">
        <p14:creationId xmlns:p14="http://schemas.microsoft.com/office/powerpoint/2010/main" val="423339721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Devam Sayfası">
    <p:spTree>
      <p:nvGrpSpPr>
        <p:cNvPr id="1" name=""/>
        <p:cNvGrpSpPr/>
        <p:nvPr/>
      </p:nvGrpSpPr>
      <p:grpSpPr>
        <a:xfrm>
          <a:off x="0" y="0"/>
          <a:ext cx="0" cy="0"/>
          <a:chOff x="0" y="0"/>
          <a:chExt cx="0" cy="0"/>
        </a:xfrm>
      </p:grpSpPr>
      <p:pic>
        <p:nvPicPr>
          <p:cNvPr id="69" name="zemin_5_arka_genis.jpg"/>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368" y="97187"/>
            <a:ext cx="2429148" cy="569332"/>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22886" y="270434"/>
            <a:ext cx="2806700" cy="260350"/>
          </a:xfrm>
          <a:prstGeom prst="rect">
            <a:avLst/>
          </a:prstGeom>
        </p:spPr>
      </p:pic>
    </p:spTree>
    <p:extLst>
      <p:ext uri="{BB962C8B-B14F-4D97-AF65-F5344CB8AC3E}">
        <p14:creationId xmlns:p14="http://schemas.microsoft.com/office/powerpoint/2010/main" val="395411057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x" preserve="1">
  <p:cSld name="Cover Pag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483" y="3350934"/>
            <a:ext cx="5524500" cy="254000"/>
          </a:xfrm>
          <a:prstGeom prst="rect">
            <a:avLst/>
          </a:prstGeom>
        </p:spPr>
      </p:pic>
    </p:spTree>
    <p:extLst>
      <p:ext uri="{BB962C8B-B14F-4D97-AF65-F5344CB8AC3E}">
        <p14:creationId xmlns:p14="http://schemas.microsoft.com/office/powerpoint/2010/main" val="325879611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61442" name="Freeform 2">
            <a:extLst>
              <a:ext uri="{FF2B5EF4-FFF2-40B4-BE49-F238E27FC236}">
                <a16:creationId xmlns:a16="http://schemas.microsoft.com/office/drawing/2014/main" id="{1BFFDDEF-00B5-4190-809C-D3F1FEBDD50A}"/>
              </a:ext>
            </a:extLst>
          </p:cNvPr>
          <p:cNvSpPr>
            <a:spLocks/>
          </p:cNvSpPr>
          <p:nvPr/>
        </p:nvSpPr>
        <p:spPr bwMode="blackWhite">
          <a:xfrm>
            <a:off x="27517" y="12701"/>
            <a:ext cx="11861800" cy="6780213"/>
          </a:xfrm>
          <a:custGeom>
            <a:avLst/>
            <a:gdLst>
              <a:gd name="T0" fmla="*/ 2822 w 3985"/>
              <a:gd name="T1" fmla="*/ 0 h 3619"/>
              <a:gd name="T2" fmla="*/ 0 w 3985"/>
              <a:gd name="T3" fmla="*/ 975 h 3619"/>
              <a:gd name="T4" fmla="*/ 2169 w 3985"/>
              <a:gd name="T5" fmla="*/ 3619 h 3619"/>
              <a:gd name="T6" fmla="*/ 3985 w 3985"/>
              <a:gd name="T7" fmla="*/ 1125 h 3619"/>
              <a:gd name="T8" fmla="*/ 2822 w 3985"/>
              <a:gd name="T9" fmla="*/ 0 h 3619"/>
              <a:gd name="T10" fmla="*/ 2822 w 3985"/>
              <a:gd name="T11" fmla="*/ 0 h 3619"/>
            </a:gdLst>
            <a:ahLst/>
            <a:cxnLst>
              <a:cxn ang="0">
                <a:pos x="T0" y="T1"/>
              </a:cxn>
              <a:cxn ang="0">
                <a:pos x="T2" y="T3"/>
              </a:cxn>
              <a:cxn ang="0">
                <a:pos x="T4" y="T5"/>
              </a:cxn>
              <a:cxn ang="0">
                <a:pos x="T6" y="T7"/>
              </a:cxn>
              <a:cxn ang="0">
                <a:pos x="T8" y="T9"/>
              </a:cxn>
              <a:cxn ang="0">
                <a:pos x="T10" y="T11"/>
              </a:cxn>
            </a:cxnLst>
            <a:rect l="0" t="0" r="r" b="b"/>
            <a:pathLst>
              <a:path w="3985" h="3619">
                <a:moveTo>
                  <a:pt x="2822" y="0"/>
                </a:moveTo>
                <a:lnTo>
                  <a:pt x="0" y="975"/>
                </a:lnTo>
                <a:lnTo>
                  <a:pt x="2169" y="3619"/>
                </a:lnTo>
                <a:lnTo>
                  <a:pt x="3985" y="1125"/>
                </a:lnTo>
                <a:lnTo>
                  <a:pt x="2822" y="0"/>
                </a:lnTo>
                <a:lnTo>
                  <a:pt x="282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1443" name="Rectangle 3">
            <a:extLst>
              <a:ext uri="{FF2B5EF4-FFF2-40B4-BE49-F238E27FC236}">
                <a16:creationId xmlns:a16="http://schemas.microsoft.com/office/drawing/2014/main" id="{C922B578-B801-439E-83D6-14043FD3F291}"/>
              </a:ext>
            </a:extLst>
          </p:cNvPr>
          <p:cNvSpPr>
            <a:spLocks noGrp="1" noChangeArrowheads="1"/>
          </p:cNvSpPr>
          <p:nvPr>
            <p:ph type="ctrTitle"/>
          </p:nvPr>
        </p:nvSpPr>
        <p:spPr>
          <a:xfrm>
            <a:off x="1828800" y="1511300"/>
            <a:ext cx="8534400" cy="2273300"/>
          </a:xfrm>
          <a:effectLst>
            <a:outerShdw dist="45791" dir="2021404" algn="ctr" rotWithShape="0">
              <a:schemeClr val="bg2"/>
            </a:outerShdw>
          </a:effectLst>
          <a:extLst>
            <a:ext uri="{909E8E84-426E-40DD-AFC4-6F175D3DCCD1}">
              <a14:hiddenFill xmlns:a14="http://schemas.microsoft.com/office/drawing/2010/main">
                <a:solidFill>
                  <a:srgbClr val="FF3300"/>
                </a:solidFill>
              </a14:hiddenFill>
            </a:ext>
          </a:extLst>
        </p:spPr>
        <p:txBody>
          <a:bodyPr/>
          <a:lstStyle>
            <a:lvl1pPr>
              <a:defRPr>
                <a:solidFill>
                  <a:schemeClr val="tx2"/>
                </a:solidFill>
                <a:effectLst>
                  <a:outerShdw blurRad="38100" dist="38100" dir="2700000" algn="tl">
                    <a:srgbClr val="C0C0C0"/>
                  </a:outerShdw>
                </a:effectLst>
              </a:defRPr>
            </a:lvl1pPr>
          </a:lstStyle>
          <a:p>
            <a:pPr lvl="0"/>
            <a:r>
              <a:rPr lang="tr-TR" altLang="tr-TR" noProof="0"/>
              <a:t>Asıl başlık stili için tıklatın</a:t>
            </a:r>
          </a:p>
        </p:txBody>
      </p:sp>
      <p:sp>
        <p:nvSpPr>
          <p:cNvPr id="61444" name="Rectangle 4">
            <a:extLst>
              <a:ext uri="{FF2B5EF4-FFF2-40B4-BE49-F238E27FC236}">
                <a16:creationId xmlns:a16="http://schemas.microsoft.com/office/drawing/2014/main" id="{C3AB278F-FE46-4262-A61C-44ACAC91E406}"/>
              </a:ext>
            </a:extLst>
          </p:cNvPr>
          <p:cNvSpPr>
            <a:spLocks noGrp="1" noChangeArrowheads="1"/>
          </p:cNvSpPr>
          <p:nvPr>
            <p:ph type="subTitle" idx="1"/>
          </p:nvPr>
        </p:nvSpPr>
        <p:spPr>
          <a:xfrm>
            <a:off x="2065867" y="4051300"/>
            <a:ext cx="8043333" cy="1003300"/>
          </a:xfrm>
        </p:spPr>
        <p:txBody>
          <a:bodyPr/>
          <a:lstStyle>
            <a:lvl1pPr marL="0" indent="0" algn="ctr">
              <a:buFontTx/>
              <a:buNone/>
              <a:defRPr sz="2800">
                <a:effectLst>
                  <a:outerShdw blurRad="38100" dist="38100" dir="2700000" algn="tl">
                    <a:srgbClr val="C0C0C0"/>
                  </a:outerShdw>
                </a:effectLst>
              </a:defRPr>
            </a:lvl1pPr>
          </a:lstStyle>
          <a:p>
            <a:pPr lvl="0"/>
            <a:r>
              <a:rPr lang="tr-TR" altLang="tr-TR" noProof="0"/>
              <a:t>Asıl alt başlık stilini düzenlemek için tıklatın</a:t>
            </a:r>
          </a:p>
        </p:txBody>
      </p:sp>
      <p:sp>
        <p:nvSpPr>
          <p:cNvPr id="61445" name="Rectangle 5">
            <a:extLst>
              <a:ext uri="{FF2B5EF4-FFF2-40B4-BE49-F238E27FC236}">
                <a16:creationId xmlns:a16="http://schemas.microsoft.com/office/drawing/2014/main" id="{75A7C5E5-FE04-4D18-B6E4-F70D8F9DFEB8}"/>
              </a:ext>
            </a:extLst>
          </p:cNvPr>
          <p:cNvSpPr>
            <a:spLocks noGrp="1" noChangeArrowheads="1"/>
          </p:cNvSpPr>
          <p:nvPr>
            <p:ph type="dt" sz="half" idx="2"/>
          </p:nvPr>
        </p:nvSpPr>
        <p:spPr>
          <a:xfrm>
            <a:off x="914400" y="6248400"/>
            <a:ext cx="2540000" cy="457200"/>
          </a:xfrm>
        </p:spPr>
        <p:txBody>
          <a:bodyPr/>
          <a:lstStyle>
            <a:lvl1pPr>
              <a:defRPr/>
            </a:lvl1pPr>
          </a:lstStyle>
          <a:p>
            <a:endParaRPr lang="tr-TR" altLang="tr-TR">
              <a:solidFill>
                <a:srgbClr val="000000"/>
              </a:solidFill>
            </a:endParaRPr>
          </a:p>
        </p:txBody>
      </p:sp>
      <p:sp>
        <p:nvSpPr>
          <p:cNvPr id="61446" name="Rectangle 6">
            <a:extLst>
              <a:ext uri="{FF2B5EF4-FFF2-40B4-BE49-F238E27FC236}">
                <a16:creationId xmlns:a16="http://schemas.microsoft.com/office/drawing/2014/main" id="{BA9BB6EC-6DB7-4380-92BA-8EC6AA707BBC}"/>
              </a:ext>
            </a:extLst>
          </p:cNvPr>
          <p:cNvSpPr>
            <a:spLocks noGrp="1" noChangeArrowheads="1"/>
          </p:cNvSpPr>
          <p:nvPr>
            <p:ph type="ftr" sz="quarter" idx="3"/>
          </p:nvPr>
        </p:nvSpPr>
        <p:spPr>
          <a:xfrm>
            <a:off x="4165600" y="6248400"/>
            <a:ext cx="3860800" cy="457200"/>
          </a:xfrm>
        </p:spPr>
        <p:txBody>
          <a:bodyPr/>
          <a:lstStyle>
            <a:lvl1pPr>
              <a:defRPr/>
            </a:lvl1pPr>
          </a:lstStyle>
          <a:p>
            <a:endParaRPr lang="tr-TR" altLang="tr-TR">
              <a:solidFill>
                <a:srgbClr val="000000"/>
              </a:solidFill>
            </a:endParaRPr>
          </a:p>
        </p:txBody>
      </p:sp>
      <p:sp>
        <p:nvSpPr>
          <p:cNvPr id="61447" name="Rectangle 7">
            <a:extLst>
              <a:ext uri="{FF2B5EF4-FFF2-40B4-BE49-F238E27FC236}">
                <a16:creationId xmlns:a16="http://schemas.microsoft.com/office/drawing/2014/main" id="{2F963380-41FD-4488-B9E6-649484B7288C}"/>
              </a:ext>
            </a:extLst>
          </p:cNvPr>
          <p:cNvSpPr>
            <a:spLocks noGrp="1" noChangeArrowheads="1"/>
          </p:cNvSpPr>
          <p:nvPr>
            <p:ph type="sldNum" sz="quarter" idx="4"/>
          </p:nvPr>
        </p:nvSpPr>
        <p:spPr>
          <a:xfrm>
            <a:off x="8737600" y="6248400"/>
            <a:ext cx="2540000" cy="457200"/>
          </a:xfrm>
        </p:spPr>
        <p:txBody>
          <a:bodyPr/>
          <a:lstStyle>
            <a:lvl1pPr>
              <a:defRPr/>
            </a:lvl1pPr>
          </a:lstStyle>
          <a:p>
            <a:fld id="{385A6694-AA81-44FE-BDCB-2B20FDE880C1}" type="slidenum">
              <a:rPr lang="tr-TR" altLang="tr-TR">
                <a:solidFill>
                  <a:srgbClr val="000000"/>
                </a:solidFill>
              </a:rPr>
              <a:pPr/>
              <a:t>‹#›</a:t>
            </a:fld>
            <a:endParaRPr lang="tr-TR" altLang="tr-TR">
              <a:solidFill>
                <a:srgbClr val="000000"/>
              </a:solidFill>
            </a:endParaRPr>
          </a:p>
        </p:txBody>
      </p:sp>
      <p:grpSp>
        <p:nvGrpSpPr>
          <p:cNvPr id="61448" name="Group 8">
            <a:extLst>
              <a:ext uri="{FF2B5EF4-FFF2-40B4-BE49-F238E27FC236}">
                <a16:creationId xmlns:a16="http://schemas.microsoft.com/office/drawing/2014/main" id="{D8976DAB-6073-454A-8C73-DC9FF19D8E79}"/>
              </a:ext>
            </a:extLst>
          </p:cNvPr>
          <p:cNvGrpSpPr>
            <a:grpSpLocks/>
          </p:cNvGrpSpPr>
          <p:nvPr/>
        </p:nvGrpSpPr>
        <p:grpSpPr bwMode="auto">
          <a:xfrm>
            <a:off x="260351" y="234950"/>
            <a:ext cx="5050367" cy="1778000"/>
            <a:chOff x="123" y="148"/>
            <a:chExt cx="2386" cy="1120"/>
          </a:xfrm>
        </p:grpSpPr>
        <p:sp>
          <p:nvSpPr>
            <p:cNvPr id="61449" name="Freeform 9">
              <a:extLst>
                <a:ext uri="{FF2B5EF4-FFF2-40B4-BE49-F238E27FC236}">
                  <a16:creationId xmlns:a16="http://schemas.microsoft.com/office/drawing/2014/main" id="{599B3679-AA1A-4341-B948-5330F67802AC}"/>
                </a:ext>
              </a:extLst>
            </p:cNvPr>
            <p:cNvSpPr>
              <a:spLocks/>
            </p:cNvSpPr>
            <p:nvPr userDrawn="1"/>
          </p:nvSpPr>
          <p:spPr bwMode="auto">
            <a:xfrm>
              <a:off x="177" y="177"/>
              <a:ext cx="2250" cy="1017"/>
            </a:xfrm>
            <a:custGeom>
              <a:avLst/>
              <a:gdLst>
                <a:gd name="T0" fmla="*/ 794 w 794"/>
                <a:gd name="T1" fmla="*/ 395 h 414"/>
                <a:gd name="T2" fmla="*/ 710 w 794"/>
                <a:gd name="T3" fmla="*/ 318 h 414"/>
                <a:gd name="T4" fmla="*/ 556 w 794"/>
                <a:gd name="T5" fmla="*/ 210 h 414"/>
                <a:gd name="T6" fmla="*/ 71 w 794"/>
                <a:gd name="T7" fmla="*/ 0 h 414"/>
                <a:gd name="T8" fmla="*/ 23 w 794"/>
                <a:gd name="T9" fmla="*/ 20 h 414"/>
                <a:gd name="T10" fmla="*/ 0 w 794"/>
                <a:gd name="T11" fmla="*/ 83 h 414"/>
                <a:gd name="T12" fmla="*/ 28 w 794"/>
                <a:gd name="T13" fmla="*/ 155 h 414"/>
                <a:gd name="T14" fmla="*/ 570 w 794"/>
                <a:gd name="T15" fmla="*/ 409 h 414"/>
                <a:gd name="T16" fmla="*/ 689 w 794"/>
                <a:gd name="T17" fmla="*/ 393 h 414"/>
                <a:gd name="T18" fmla="*/ 785 w 794"/>
                <a:gd name="T19" fmla="*/ 414 h 414"/>
                <a:gd name="T20" fmla="*/ 794 w 794"/>
                <a:gd name="T21" fmla="*/ 395 h 414"/>
                <a:gd name="T22" fmla="*/ 794 w 794"/>
                <a:gd name="T23" fmla="*/ 39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1450" name="Freeform 10">
              <a:extLst>
                <a:ext uri="{FF2B5EF4-FFF2-40B4-BE49-F238E27FC236}">
                  <a16:creationId xmlns:a16="http://schemas.microsoft.com/office/drawing/2014/main" id="{EE97DCCC-959F-420A-96AF-DB0F31AD9A11}"/>
                </a:ext>
              </a:extLst>
            </p:cNvPr>
            <p:cNvSpPr>
              <a:spLocks/>
            </p:cNvSpPr>
            <p:nvPr userDrawn="1"/>
          </p:nvSpPr>
          <p:spPr bwMode="auto">
            <a:xfrm>
              <a:off x="166" y="261"/>
              <a:ext cx="2244" cy="1007"/>
            </a:xfrm>
            <a:custGeom>
              <a:avLst/>
              <a:gdLst>
                <a:gd name="T0" fmla="*/ 137 w 1586"/>
                <a:gd name="T1" fmla="*/ 0 h 821"/>
                <a:gd name="T2" fmla="*/ 1331 w 1586"/>
                <a:gd name="T3" fmla="*/ 519 h 821"/>
                <a:gd name="T4" fmla="*/ 1428 w 1586"/>
                <a:gd name="T5" fmla="*/ 638 h 821"/>
                <a:gd name="T6" fmla="*/ 1586 w 1586"/>
                <a:gd name="T7" fmla="*/ 792 h 821"/>
                <a:gd name="T8" fmla="*/ 1565 w 1586"/>
                <a:gd name="T9" fmla="*/ 821 h 821"/>
                <a:gd name="T10" fmla="*/ 1350 w 1586"/>
                <a:gd name="T11" fmla="*/ 787 h 821"/>
                <a:gd name="T12" fmla="*/ 1145 w 1586"/>
                <a:gd name="T13" fmla="*/ 811 h 821"/>
                <a:gd name="T14" fmla="*/ 42 w 1586"/>
                <a:gd name="T15" fmla="*/ 298 h 821"/>
                <a:gd name="T16" fmla="*/ 0 w 1586"/>
                <a:gd name="T17" fmla="*/ 150 h 821"/>
                <a:gd name="T18" fmla="*/ 46 w 1586"/>
                <a:gd name="T19" fmla="*/ 32 h 821"/>
                <a:gd name="T20" fmla="*/ 137 w 1586"/>
                <a:gd name="T21" fmla="*/ 0 h 821"/>
                <a:gd name="T22" fmla="*/ 137 w 1586"/>
                <a:gd name="T23" fmla="*/ 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1451" name="Freeform 11">
              <a:extLst>
                <a:ext uri="{FF2B5EF4-FFF2-40B4-BE49-F238E27FC236}">
                  <a16:creationId xmlns:a16="http://schemas.microsoft.com/office/drawing/2014/main" id="{C80A1004-DEF2-43FD-A349-5306DFA28461}"/>
                </a:ext>
              </a:extLst>
            </p:cNvPr>
            <p:cNvSpPr>
              <a:spLocks/>
            </p:cNvSpPr>
            <p:nvPr userDrawn="1"/>
          </p:nvSpPr>
          <p:spPr bwMode="auto">
            <a:xfrm>
              <a:off x="474" y="344"/>
              <a:ext cx="1488" cy="919"/>
            </a:xfrm>
            <a:custGeom>
              <a:avLst/>
              <a:gdLst>
                <a:gd name="T0" fmla="*/ 0 w 1049"/>
                <a:gd name="T1" fmla="*/ 325 h 747"/>
                <a:gd name="T2" fmla="*/ 922 w 1049"/>
                <a:gd name="T3" fmla="*/ 747 h 747"/>
                <a:gd name="T4" fmla="*/ 939 w 1049"/>
                <a:gd name="T5" fmla="*/ 534 h 747"/>
                <a:gd name="T6" fmla="*/ 1049 w 1049"/>
                <a:gd name="T7" fmla="*/ 422 h 747"/>
                <a:gd name="T8" fmla="*/ 78 w 1049"/>
                <a:gd name="T9" fmla="*/ 0 h 747"/>
                <a:gd name="T10" fmla="*/ 0 w 1049"/>
                <a:gd name="T11" fmla="*/ 127 h 747"/>
                <a:gd name="T12" fmla="*/ 0 w 1049"/>
                <a:gd name="T13" fmla="*/ 325 h 747"/>
                <a:gd name="T14" fmla="*/ 0 w 1049"/>
                <a:gd name="T15" fmla="*/ 325 h 7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grpSp>
          <p:nvGrpSpPr>
            <p:cNvPr id="61452" name="Group 12">
              <a:extLst>
                <a:ext uri="{FF2B5EF4-FFF2-40B4-BE49-F238E27FC236}">
                  <a16:creationId xmlns:a16="http://schemas.microsoft.com/office/drawing/2014/main" id="{119B3CCE-C1AC-4DBD-B64D-6127111BA4C5}"/>
                </a:ext>
              </a:extLst>
            </p:cNvPr>
            <p:cNvGrpSpPr>
              <a:grpSpLocks/>
            </p:cNvGrpSpPr>
            <p:nvPr userDrawn="1"/>
          </p:nvGrpSpPr>
          <p:grpSpPr bwMode="auto">
            <a:xfrm>
              <a:off x="123" y="148"/>
              <a:ext cx="2386" cy="1081"/>
              <a:chOff x="123" y="148"/>
              <a:chExt cx="2386" cy="1081"/>
            </a:xfrm>
          </p:grpSpPr>
          <p:sp>
            <p:nvSpPr>
              <p:cNvPr id="61453" name="Freeform 13">
                <a:extLst>
                  <a:ext uri="{FF2B5EF4-FFF2-40B4-BE49-F238E27FC236}">
                    <a16:creationId xmlns:a16="http://schemas.microsoft.com/office/drawing/2014/main" id="{A731565D-774C-4F1F-A97D-8D6B8AA23DA0}"/>
                  </a:ext>
                </a:extLst>
              </p:cNvPr>
              <p:cNvSpPr>
                <a:spLocks/>
              </p:cNvSpPr>
              <p:nvPr userDrawn="1"/>
            </p:nvSpPr>
            <p:spPr bwMode="auto">
              <a:xfrm>
                <a:off x="2005" y="934"/>
                <a:ext cx="212" cy="214"/>
              </a:xfrm>
              <a:custGeom>
                <a:avLst/>
                <a:gdLst>
                  <a:gd name="T0" fmla="*/ 110 w 150"/>
                  <a:gd name="T1" fmla="*/ 0 h 173"/>
                  <a:gd name="T2" fmla="*/ 40 w 150"/>
                  <a:gd name="T3" fmla="*/ 66 h 173"/>
                  <a:gd name="T4" fmla="*/ 0 w 150"/>
                  <a:gd name="T5" fmla="*/ 173 h 173"/>
                  <a:gd name="T6" fmla="*/ 80 w 150"/>
                  <a:gd name="T7" fmla="*/ 160 h 173"/>
                  <a:gd name="T8" fmla="*/ 103 w 150"/>
                  <a:gd name="T9" fmla="*/ 84 h 173"/>
                  <a:gd name="T10" fmla="*/ 150 w 150"/>
                  <a:gd name="T11" fmla="*/ 27 h 173"/>
                  <a:gd name="T12" fmla="*/ 110 w 150"/>
                  <a:gd name="T13" fmla="*/ 0 h 173"/>
                  <a:gd name="T14" fmla="*/ 110 w 150"/>
                  <a:gd name="T15" fmla="*/ 0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1454" name="Freeform 14">
                <a:extLst>
                  <a:ext uri="{FF2B5EF4-FFF2-40B4-BE49-F238E27FC236}">
                    <a16:creationId xmlns:a16="http://schemas.microsoft.com/office/drawing/2014/main" id="{7E7CB3F2-0388-4410-9A2A-5BFF9ECC589D}"/>
                  </a:ext>
                </a:extLst>
              </p:cNvPr>
              <p:cNvSpPr>
                <a:spLocks/>
              </p:cNvSpPr>
              <p:nvPr userDrawn="1"/>
            </p:nvSpPr>
            <p:spPr bwMode="auto">
              <a:xfrm>
                <a:off x="123" y="148"/>
                <a:ext cx="2386" cy="1081"/>
              </a:xfrm>
              <a:custGeom>
                <a:avLst/>
                <a:gdLst>
                  <a:gd name="T0" fmla="*/ 156 w 1684"/>
                  <a:gd name="T1" fmla="*/ 0 h 880"/>
                  <a:gd name="T2" fmla="*/ 63 w 1684"/>
                  <a:gd name="T3" fmla="*/ 52 h 880"/>
                  <a:gd name="T4" fmla="*/ 0 w 1684"/>
                  <a:gd name="T5" fmla="*/ 208 h 880"/>
                  <a:gd name="T6" fmla="*/ 67 w 1684"/>
                  <a:gd name="T7" fmla="*/ 358 h 880"/>
                  <a:gd name="T8" fmla="*/ 1182 w 1684"/>
                  <a:gd name="T9" fmla="*/ 867 h 880"/>
                  <a:gd name="T10" fmla="*/ 1422 w 1684"/>
                  <a:gd name="T11" fmla="*/ 835 h 880"/>
                  <a:gd name="T12" fmla="*/ 1616 w 1684"/>
                  <a:gd name="T13" fmla="*/ 880 h 880"/>
                  <a:gd name="T14" fmla="*/ 1684 w 1684"/>
                  <a:gd name="T15" fmla="*/ 808 h 880"/>
                  <a:gd name="T16" fmla="*/ 1502 w 1684"/>
                  <a:gd name="T17" fmla="*/ 664 h 880"/>
                  <a:gd name="T18" fmla="*/ 1428 w 1684"/>
                  <a:gd name="T19" fmla="*/ 512 h 880"/>
                  <a:gd name="T20" fmla="*/ 1369 w 1684"/>
                  <a:gd name="T21" fmla="*/ 527 h 880"/>
                  <a:gd name="T22" fmla="*/ 1439 w 1684"/>
                  <a:gd name="T23" fmla="*/ 664 h 880"/>
                  <a:gd name="T24" fmla="*/ 1578 w 1684"/>
                  <a:gd name="T25" fmla="*/ 810 h 880"/>
                  <a:gd name="T26" fmla="*/ 1413 w 1684"/>
                  <a:gd name="T27" fmla="*/ 787 h 880"/>
                  <a:gd name="T28" fmla="*/ 1219 w 1684"/>
                  <a:gd name="T29" fmla="*/ 814 h 880"/>
                  <a:gd name="T30" fmla="*/ 1255 w 1684"/>
                  <a:gd name="T31" fmla="*/ 650 h 880"/>
                  <a:gd name="T32" fmla="*/ 1338 w 1684"/>
                  <a:gd name="T33" fmla="*/ 538 h 880"/>
                  <a:gd name="T34" fmla="*/ 1241 w 1684"/>
                  <a:gd name="T35" fmla="*/ 552 h 880"/>
                  <a:gd name="T36" fmla="*/ 1165 w 1684"/>
                  <a:gd name="T37" fmla="*/ 658 h 880"/>
                  <a:gd name="T38" fmla="*/ 1139 w 1684"/>
                  <a:gd name="T39" fmla="*/ 791 h 880"/>
                  <a:gd name="T40" fmla="*/ 107 w 1684"/>
                  <a:gd name="T41" fmla="*/ 310 h 880"/>
                  <a:gd name="T42" fmla="*/ 80 w 1684"/>
                  <a:gd name="T43" fmla="*/ 215 h 880"/>
                  <a:gd name="T44" fmla="*/ 103 w 1684"/>
                  <a:gd name="T45" fmla="*/ 95 h 880"/>
                  <a:gd name="T46" fmla="*/ 217 w 1684"/>
                  <a:gd name="T47" fmla="*/ 0 h 880"/>
                  <a:gd name="T48" fmla="*/ 156 w 1684"/>
                  <a:gd name="T49" fmla="*/ 0 h 880"/>
                  <a:gd name="T50" fmla="*/ 156 w 1684"/>
                  <a:gd name="T51" fmla="*/ 0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1455" name="Freeform 15">
                <a:extLst>
                  <a:ext uri="{FF2B5EF4-FFF2-40B4-BE49-F238E27FC236}">
                    <a16:creationId xmlns:a16="http://schemas.microsoft.com/office/drawing/2014/main" id="{DC9AB4AB-4FAA-44AD-8EFC-17870D10E402}"/>
                  </a:ext>
                </a:extLst>
              </p:cNvPr>
              <p:cNvSpPr>
                <a:spLocks/>
              </p:cNvSpPr>
              <p:nvPr userDrawn="1"/>
            </p:nvSpPr>
            <p:spPr bwMode="auto">
              <a:xfrm>
                <a:off x="324" y="158"/>
                <a:ext cx="1686" cy="614"/>
              </a:xfrm>
              <a:custGeom>
                <a:avLst/>
                <a:gdLst>
                  <a:gd name="T0" fmla="*/ 100 w 1190"/>
                  <a:gd name="T1" fmla="*/ 0 h 500"/>
                  <a:gd name="T2" fmla="*/ 1190 w 1190"/>
                  <a:gd name="T3" fmla="*/ 490 h 500"/>
                  <a:gd name="T4" fmla="*/ 1076 w 1190"/>
                  <a:gd name="T5" fmla="*/ 500 h 500"/>
                  <a:gd name="T6" fmla="*/ 0 w 1190"/>
                  <a:gd name="T7" fmla="*/ 27 h 500"/>
                  <a:gd name="T8" fmla="*/ 100 w 1190"/>
                  <a:gd name="T9" fmla="*/ 0 h 500"/>
                  <a:gd name="T10" fmla="*/ 100 w 1190"/>
                  <a:gd name="T11" fmla="*/ 0 h 500"/>
                </a:gdLst>
                <a:ahLst/>
                <a:cxnLst>
                  <a:cxn ang="0">
                    <a:pos x="T0" y="T1"/>
                  </a:cxn>
                  <a:cxn ang="0">
                    <a:pos x="T2" y="T3"/>
                  </a:cxn>
                  <a:cxn ang="0">
                    <a:pos x="T4" y="T5"/>
                  </a:cxn>
                  <a:cxn ang="0">
                    <a:pos x="T6" y="T7"/>
                  </a:cxn>
                  <a:cxn ang="0">
                    <a:pos x="T8" y="T9"/>
                  </a:cxn>
                  <a:cxn ang="0">
                    <a:pos x="T10" y="T11"/>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1456" name="Freeform 16">
                <a:extLst>
                  <a:ext uri="{FF2B5EF4-FFF2-40B4-BE49-F238E27FC236}">
                    <a16:creationId xmlns:a16="http://schemas.microsoft.com/office/drawing/2014/main" id="{C274D58E-7DF6-47FE-B3E9-D1872F29B0AC}"/>
                  </a:ext>
                </a:extLst>
              </p:cNvPr>
              <p:cNvSpPr>
                <a:spLocks/>
              </p:cNvSpPr>
              <p:nvPr userDrawn="1"/>
            </p:nvSpPr>
            <p:spPr bwMode="auto">
              <a:xfrm>
                <a:off x="409" y="251"/>
                <a:ext cx="227" cy="410"/>
              </a:xfrm>
              <a:custGeom>
                <a:avLst/>
                <a:gdLst>
                  <a:gd name="T0" fmla="*/ 116 w 160"/>
                  <a:gd name="T1" fmla="*/ 0 h 335"/>
                  <a:gd name="T2" fmla="*/ 19 w 160"/>
                  <a:gd name="T3" fmla="*/ 106 h 335"/>
                  <a:gd name="T4" fmla="*/ 0 w 160"/>
                  <a:gd name="T5" fmla="*/ 230 h 335"/>
                  <a:gd name="T6" fmla="*/ 33 w 160"/>
                  <a:gd name="T7" fmla="*/ 314 h 335"/>
                  <a:gd name="T8" fmla="*/ 94 w 160"/>
                  <a:gd name="T9" fmla="*/ 335 h 335"/>
                  <a:gd name="T10" fmla="*/ 76 w 160"/>
                  <a:gd name="T11" fmla="*/ 154 h 335"/>
                  <a:gd name="T12" fmla="*/ 160 w 160"/>
                  <a:gd name="T13" fmla="*/ 17 h 335"/>
                  <a:gd name="T14" fmla="*/ 116 w 160"/>
                  <a:gd name="T15" fmla="*/ 0 h 335"/>
                  <a:gd name="T16" fmla="*/ 116 w 160"/>
                  <a:gd name="T17"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1457" name="Freeform 17">
                <a:extLst>
                  <a:ext uri="{FF2B5EF4-FFF2-40B4-BE49-F238E27FC236}">
                    <a16:creationId xmlns:a16="http://schemas.microsoft.com/office/drawing/2014/main" id="{45D50C6B-257E-42D9-A648-415A2C1E3C38}"/>
                  </a:ext>
                </a:extLst>
              </p:cNvPr>
              <p:cNvSpPr>
                <a:spLocks/>
              </p:cNvSpPr>
              <p:nvPr userDrawn="1"/>
            </p:nvSpPr>
            <p:spPr bwMode="auto">
              <a:xfrm>
                <a:off x="846" y="536"/>
                <a:ext cx="691" cy="364"/>
              </a:xfrm>
              <a:custGeom>
                <a:avLst/>
                <a:gdLst>
                  <a:gd name="T0" fmla="*/ 14 w 489"/>
                  <a:gd name="T1" fmla="*/ 34 h 296"/>
                  <a:gd name="T2" fmla="*/ 160 w 489"/>
                  <a:gd name="T3" fmla="*/ 66 h 296"/>
                  <a:gd name="T4" fmla="*/ 324 w 489"/>
                  <a:gd name="T5" fmla="*/ 137 h 296"/>
                  <a:gd name="T6" fmla="*/ 440 w 489"/>
                  <a:gd name="T7" fmla="*/ 243 h 296"/>
                  <a:gd name="T8" fmla="*/ 326 w 489"/>
                  <a:gd name="T9" fmla="*/ 230 h 296"/>
                  <a:gd name="T10" fmla="*/ 139 w 489"/>
                  <a:gd name="T11" fmla="*/ 146 h 296"/>
                  <a:gd name="T12" fmla="*/ 50 w 489"/>
                  <a:gd name="T13" fmla="*/ 80 h 296"/>
                  <a:gd name="T14" fmla="*/ 107 w 489"/>
                  <a:gd name="T15" fmla="*/ 163 h 296"/>
                  <a:gd name="T16" fmla="*/ 272 w 489"/>
                  <a:gd name="T17" fmla="*/ 270 h 296"/>
                  <a:gd name="T18" fmla="*/ 466 w 489"/>
                  <a:gd name="T19" fmla="*/ 296 h 296"/>
                  <a:gd name="T20" fmla="*/ 489 w 489"/>
                  <a:gd name="T21" fmla="*/ 224 h 296"/>
                  <a:gd name="T22" fmla="*/ 394 w 489"/>
                  <a:gd name="T23" fmla="*/ 120 h 296"/>
                  <a:gd name="T24" fmla="*/ 170 w 489"/>
                  <a:gd name="T25" fmla="*/ 17 h 296"/>
                  <a:gd name="T26" fmla="*/ 0 w 489"/>
                  <a:gd name="T27" fmla="*/ 0 h 296"/>
                  <a:gd name="T28" fmla="*/ 14 w 489"/>
                  <a:gd name="T29" fmla="*/ 34 h 296"/>
                  <a:gd name="T30" fmla="*/ 14 w 489"/>
                  <a:gd name="T31" fmla="*/ 3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grpSp>
      </p:grpSp>
      <p:grpSp>
        <p:nvGrpSpPr>
          <p:cNvPr id="61458" name="Group 18">
            <a:extLst>
              <a:ext uri="{FF2B5EF4-FFF2-40B4-BE49-F238E27FC236}">
                <a16:creationId xmlns:a16="http://schemas.microsoft.com/office/drawing/2014/main" id="{97FDA8FC-5811-4203-8ABC-F96CCE0D5392}"/>
              </a:ext>
            </a:extLst>
          </p:cNvPr>
          <p:cNvGrpSpPr>
            <a:grpSpLocks/>
          </p:cNvGrpSpPr>
          <p:nvPr/>
        </p:nvGrpSpPr>
        <p:grpSpPr bwMode="auto">
          <a:xfrm>
            <a:off x="10553700" y="4368801"/>
            <a:ext cx="990600" cy="1058863"/>
            <a:chOff x="4986" y="2752"/>
            <a:chExt cx="468" cy="667"/>
          </a:xfrm>
        </p:grpSpPr>
        <p:sp>
          <p:nvSpPr>
            <p:cNvPr id="61459" name="Freeform 19">
              <a:extLst>
                <a:ext uri="{FF2B5EF4-FFF2-40B4-BE49-F238E27FC236}">
                  <a16:creationId xmlns:a16="http://schemas.microsoft.com/office/drawing/2014/main" id="{344FD7C5-57FA-496B-8ECC-1A570B45A2A7}"/>
                </a:ext>
              </a:extLst>
            </p:cNvPr>
            <p:cNvSpPr>
              <a:spLocks/>
            </p:cNvSpPr>
            <p:nvPr userDrawn="1"/>
          </p:nvSpPr>
          <p:spPr bwMode="auto">
            <a:xfrm rot="7320404">
              <a:off x="4909" y="2936"/>
              <a:ext cx="629" cy="293"/>
            </a:xfrm>
            <a:custGeom>
              <a:avLst/>
              <a:gdLst>
                <a:gd name="T0" fmla="*/ 794 w 794"/>
                <a:gd name="T1" fmla="*/ 395 h 414"/>
                <a:gd name="T2" fmla="*/ 710 w 794"/>
                <a:gd name="T3" fmla="*/ 318 h 414"/>
                <a:gd name="T4" fmla="*/ 556 w 794"/>
                <a:gd name="T5" fmla="*/ 210 h 414"/>
                <a:gd name="T6" fmla="*/ 71 w 794"/>
                <a:gd name="T7" fmla="*/ 0 h 414"/>
                <a:gd name="T8" fmla="*/ 23 w 794"/>
                <a:gd name="T9" fmla="*/ 20 h 414"/>
                <a:gd name="T10" fmla="*/ 0 w 794"/>
                <a:gd name="T11" fmla="*/ 83 h 414"/>
                <a:gd name="T12" fmla="*/ 28 w 794"/>
                <a:gd name="T13" fmla="*/ 155 h 414"/>
                <a:gd name="T14" fmla="*/ 570 w 794"/>
                <a:gd name="T15" fmla="*/ 409 h 414"/>
                <a:gd name="T16" fmla="*/ 689 w 794"/>
                <a:gd name="T17" fmla="*/ 393 h 414"/>
                <a:gd name="T18" fmla="*/ 785 w 794"/>
                <a:gd name="T19" fmla="*/ 414 h 414"/>
                <a:gd name="T20" fmla="*/ 794 w 794"/>
                <a:gd name="T21" fmla="*/ 395 h 414"/>
                <a:gd name="T22" fmla="*/ 794 w 794"/>
                <a:gd name="T23" fmla="*/ 39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1460" name="Freeform 20">
              <a:extLst>
                <a:ext uri="{FF2B5EF4-FFF2-40B4-BE49-F238E27FC236}">
                  <a16:creationId xmlns:a16="http://schemas.microsoft.com/office/drawing/2014/main" id="{A2DA3520-2C41-40FF-AB49-ED24E75D9832}"/>
                </a:ext>
              </a:extLst>
            </p:cNvPr>
            <p:cNvSpPr>
              <a:spLocks/>
            </p:cNvSpPr>
            <p:nvPr userDrawn="1"/>
          </p:nvSpPr>
          <p:spPr bwMode="auto">
            <a:xfrm rot="7320404">
              <a:off x="4893" y="2923"/>
              <a:ext cx="627" cy="290"/>
            </a:xfrm>
            <a:custGeom>
              <a:avLst/>
              <a:gdLst>
                <a:gd name="T0" fmla="*/ 137 w 1586"/>
                <a:gd name="T1" fmla="*/ 0 h 821"/>
                <a:gd name="T2" fmla="*/ 1331 w 1586"/>
                <a:gd name="T3" fmla="*/ 519 h 821"/>
                <a:gd name="T4" fmla="*/ 1428 w 1586"/>
                <a:gd name="T5" fmla="*/ 638 h 821"/>
                <a:gd name="T6" fmla="*/ 1586 w 1586"/>
                <a:gd name="T7" fmla="*/ 792 h 821"/>
                <a:gd name="T8" fmla="*/ 1565 w 1586"/>
                <a:gd name="T9" fmla="*/ 821 h 821"/>
                <a:gd name="T10" fmla="*/ 1350 w 1586"/>
                <a:gd name="T11" fmla="*/ 787 h 821"/>
                <a:gd name="T12" fmla="*/ 1145 w 1586"/>
                <a:gd name="T13" fmla="*/ 811 h 821"/>
                <a:gd name="T14" fmla="*/ 42 w 1586"/>
                <a:gd name="T15" fmla="*/ 298 h 821"/>
                <a:gd name="T16" fmla="*/ 0 w 1586"/>
                <a:gd name="T17" fmla="*/ 150 h 821"/>
                <a:gd name="T18" fmla="*/ 46 w 1586"/>
                <a:gd name="T19" fmla="*/ 32 h 821"/>
                <a:gd name="T20" fmla="*/ 137 w 1586"/>
                <a:gd name="T21" fmla="*/ 0 h 821"/>
                <a:gd name="T22" fmla="*/ 137 w 1586"/>
                <a:gd name="T23" fmla="*/ 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1461" name="Freeform 21">
              <a:extLst>
                <a:ext uri="{FF2B5EF4-FFF2-40B4-BE49-F238E27FC236}">
                  <a16:creationId xmlns:a16="http://schemas.microsoft.com/office/drawing/2014/main" id="{3E187A68-766A-46E9-ADFB-9E7644171B29}"/>
                </a:ext>
              </a:extLst>
            </p:cNvPr>
            <p:cNvSpPr>
              <a:spLocks/>
            </p:cNvSpPr>
            <p:nvPr userDrawn="1"/>
          </p:nvSpPr>
          <p:spPr bwMode="auto">
            <a:xfrm rot="7320404">
              <a:off x="5000" y="2912"/>
              <a:ext cx="416" cy="265"/>
            </a:xfrm>
            <a:custGeom>
              <a:avLst/>
              <a:gdLst>
                <a:gd name="T0" fmla="*/ 0 w 1049"/>
                <a:gd name="T1" fmla="*/ 325 h 747"/>
                <a:gd name="T2" fmla="*/ 922 w 1049"/>
                <a:gd name="T3" fmla="*/ 747 h 747"/>
                <a:gd name="T4" fmla="*/ 939 w 1049"/>
                <a:gd name="T5" fmla="*/ 534 h 747"/>
                <a:gd name="T6" fmla="*/ 1049 w 1049"/>
                <a:gd name="T7" fmla="*/ 422 h 747"/>
                <a:gd name="T8" fmla="*/ 78 w 1049"/>
                <a:gd name="T9" fmla="*/ 0 h 747"/>
                <a:gd name="T10" fmla="*/ 0 w 1049"/>
                <a:gd name="T11" fmla="*/ 127 h 747"/>
                <a:gd name="T12" fmla="*/ 0 w 1049"/>
                <a:gd name="T13" fmla="*/ 325 h 747"/>
                <a:gd name="T14" fmla="*/ 0 w 1049"/>
                <a:gd name="T15" fmla="*/ 325 h 7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grpSp>
          <p:nvGrpSpPr>
            <p:cNvPr id="61462" name="Group 22">
              <a:extLst>
                <a:ext uri="{FF2B5EF4-FFF2-40B4-BE49-F238E27FC236}">
                  <a16:creationId xmlns:a16="http://schemas.microsoft.com/office/drawing/2014/main" id="{FD260AED-05B7-4AFA-92B7-8956FD61AB57}"/>
                </a:ext>
              </a:extLst>
            </p:cNvPr>
            <p:cNvGrpSpPr>
              <a:grpSpLocks/>
            </p:cNvGrpSpPr>
            <p:nvPr userDrawn="1"/>
          </p:nvGrpSpPr>
          <p:grpSpPr bwMode="auto">
            <a:xfrm>
              <a:off x="4986" y="2752"/>
              <a:ext cx="468" cy="667"/>
              <a:chOff x="4986" y="2752"/>
              <a:chExt cx="468" cy="667"/>
            </a:xfrm>
          </p:grpSpPr>
          <p:sp>
            <p:nvSpPr>
              <p:cNvPr id="61463" name="Freeform 23">
                <a:extLst>
                  <a:ext uri="{FF2B5EF4-FFF2-40B4-BE49-F238E27FC236}">
                    <a16:creationId xmlns:a16="http://schemas.microsoft.com/office/drawing/2014/main" id="{E7B560FD-92EF-4CCD-A682-C924144D5E79}"/>
                  </a:ext>
                </a:extLst>
              </p:cNvPr>
              <p:cNvSpPr>
                <a:spLocks/>
              </p:cNvSpPr>
              <p:nvPr userDrawn="1"/>
            </p:nvSpPr>
            <p:spPr bwMode="auto">
              <a:xfrm rot="7320404">
                <a:off x="4987" y="3190"/>
                <a:ext cx="59" cy="61"/>
              </a:xfrm>
              <a:custGeom>
                <a:avLst/>
                <a:gdLst>
                  <a:gd name="T0" fmla="*/ 110 w 150"/>
                  <a:gd name="T1" fmla="*/ 0 h 173"/>
                  <a:gd name="T2" fmla="*/ 40 w 150"/>
                  <a:gd name="T3" fmla="*/ 66 h 173"/>
                  <a:gd name="T4" fmla="*/ 0 w 150"/>
                  <a:gd name="T5" fmla="*/ 173 h 173"/>
                  <a:gd name="T6" fmla="*/ 80 w 150"/>
                  <a:gd name="T7" fmla="*/ 160 h 173"/>
                  <a:gd name="T8" fmla="*/ 103 w 150"/>
                  <a:gd name="T9" fmla="*/ 84 h 173"/>
                  <a:gd name="T10" fmla="*/ 150 w 150"/>
                  <a:gd name="T11" fmla="*/ 27 h 173"/>
                  <a:gd name="T12" fmla="*/ 110 w 150"/>
                  <a:gd name="T13" fmla="*/ 0 h 173"/>
                  <a:gd name="T14" fmla="*/ 110 w 150"/>
                  <a:gd name="T15" fmla="*/ 0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1464" name="Freeform 24">
                <a:extLst>
                  <a:ext uri="{FF2B5EF4-FFF2-40B4-BE49-F238E27FC236}">
                    <a16:creationId xmlns:a16="http://schemas.microsoft.com/office/drawing/2014/main" id="{55769D07-FD8B-409D-B12D-88F59BE4808C}"/>
                  </a:ext>
                </a:extLst>
              </p:cNvPr>
              <p:cNvSpPr>
                <a:spLocks/>
              </p:cNvSpPr>
              <p:nvPr userDrawn="1"/>
            </p:nvSpPr>
            <p:spPr bwMode="auto">
              <a:xfrm rot="7320404">
                <a:off x="4887" y="2930"/>
                <a:ext cx="667" cy="311"/>
              </a:xfrm>
              <a:custGeom>
                <a:avLst/>
                <a:gdLst>
                  <a:gd name="T0" fmla="*/ 156 w 1684"/>
                  <a:gd name="T1" fmla="*/ 0 h 880"/>
                  <a:gd name="T2" fmla="*/ 63 w 1684"/>
                  <a:gd name="T3" fmla="*/ 52 h 880"/>
                  <a:gd name="T4" fmla="*/ 0 w 1684"/>
                  <a:gd name="T5" fmla="*/ 208 h 880"/>
                  <a:gd name="T6" fmla="*/ 67 w 1684"/>
                  <a:gd name="T7" fmla="*/ 358 h 880"/>
                  <a:gd name="T8" fmla="*/ 1182 w 1684"/>
                  <a:gd name="T9" fmla="*/ 867 h 880"/>
                  <a:gd name="T10" fmla="*/ 1422 w 1684"/>
                  <a:gd name="T11" fmla="*/ 835 h 880"/>
                  <a:gd name="T12" fmla="*/ 1616 w 1684"/>
                  <a:gd name="T13" fmla="*/ 880 h 880"/>
                  <a:gd name="T14" fmla="*/ 1684 w 1684"/>
                  <a:gd name="T15" fmla="*/ 808 h 880"/>
                  <a:gd name="T16" fmla="*/ 1502 w 1684"/>
                  <a:gd name="T17" fmla="*/ 664 h 880"/>
                  <a:gd name="T18" fmla="*/ 1428 w 1684"/>
                  <a:gd name="T19" fmla="*/ 512 h 880"/>
                  <a:gd name="T20" fmla="*/ 1369 w 1684"/>
                  <a:gd name="T21" fmla="*/ 527 h 880"/>
                  <a:gd name="T22" fmla="*/ 1439 w 1684"/>
                  <a:gd name="T23" fmla="*/ 664 h 880"/>
                  <a:gd name="T24" fmla="*/ 1578 w 1684"/>
                  <a:gd name="T25" fmla="*/ 810 h 880"/>
                  <a:gd name="T26" fmla="*/ 1413 w 1684"/>
                  <a:gd name="T27" fmla="*/ 787 h 880"/>
                  <a:gd name="T28" fmla="*/ 1219 w 1684"/>
                  <a:gd name="T29" fmla="*/ 814 h 880"/>
                  <a:gd name="T30" fmla="*/ 1255 w 1684"/>
                  <a:gd name="T31" fmla="*/ 650 h 880"/>
                  <a:gd name="T32" fmla="*/ 1338 w 1684"/>
                  <a:gd name="T33" fmla="*/ 538 h 880"/>
                  <a:gd name="T34" fmla="*/ 1241 w 1684"/>
                  <a:gd name="T35" fmla="*/ 552 h 880"/>
                  <a:gd name="T36" fmla="*/ 1165 w 1684"/>
                  <a:gd name="T37" fmla="*/ 658 h 880"/>
                  <a:gd name="T38" fmla="*/ 1139 w 1684"/>
                  <a:gd name="T39" fmla="*/ 791 h 880"/>
                  <a:gd name="T40" fmla="*/ 107 w 1684"/>
                  <a:gd name="T41" fmla="*/ 310 h 880"/>
                  <a:gd name="T42" fmla="*/ 80 w 1684"/>
                  <a:gd name="T43" fmla="*/ 215 h 880"/>
                  <a:gd name="T44" fmla="*/ 103 w 1684"/>
                  <a:gd name="T45" fmla="*/ 95 h 880"/>
                  <a:gd name="T46" fmla="*/ 217 w 1684"/>
                  <a:gd name="T47" fmla="*/ 0 h 880"/>
                  <a:gd name="T48" fmla="*/ 156 w 1684"/>
                  <a:gd name="T49" fmla="*/ 0 h 880"/>
                  <a:gd name="T50" fmla="*/ 156 w 1684"/>
                  <a:gd name="T51" fmla="*/ 0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1465" name="Freeform 25">
                <a:extLst>
                  <a:ext uri="{FF2B5EF4-FFF2-40B4-BE49-F238E27FC236}">
                    <a16:creationId xmlns:a16="http://schemas.microsoft.com/office/drawing/2014/main" id="{47BAC8E7-DEE0-44B4-995C-E00F29E8067B}"/>
                  </a:ext>
                </a:extLst>
              </p:cNvPr>
              <p:cNvSpPr>
                <a:spLocks/>
              </p:cNvSpPr>
              <p:nvPr userDrawn="1"/>
            </p:nvSpPr>
            <p:spPr bwMode="auto">
              <a:xfrm rot="7320404">
                <a:off x="5062" y="2997"/>
                <a:ext cx="472" cy="176"/>
              </a:xfrm>
              <a:custGeom>
                <a:avLst/>
                <a:gdLst>
                  <a:gd name="T0" fmla="*/ 100 w 1190"/>
                  <a:gd name="T1" fmla="*/ 0 h 500"/>
                  <a:gd name="T2" fmla="*/ 1190 w 1190"/>
                  <a:gd name="T3" fmla="*/ 490 h 500"/>
                  <a:gd name="T4" fmla="*/ 1076 w 1190"/>
                  <a:gd name="T5" fmla="*/ 500 h 500"/>
                  <a:gd name="T6" fmla="*/ 0 w 1190"/>
                  <a:gd name="T7" fmla="*/ 27 h 500"/>
                  <a:gd name="T8" fmla="*/ 100 w 1190"/>
                  <a:gd name="T9" fmla="*/ 0 h 500"/>
                  <a:gd name="T10" fmla="*/ 100 w 1190"/>
                  <a:gd name="T11" fmla="*/ 0 h 500"/>
                </a:gdLst>
                <a:ahLst/>
                <a:cxnLst>
                  <a:cxn ang="0">
                    <a:pos x="T0" y="T1"/>
                  </a:cxn>
                  <a:cxn ang="0">
                    <a:pos x="T2" y="T3"/>
                  </a:cxn>
                  <a:cxn ang="0">
                    <a:pos x="T4" y="T5"/>
                  </a:cxn>
                  <a:cxn ang="0">
                    <a:pos x="T6" y="T7"/>
                  </a:cxn>
                  <a:cxn ang="0">
                    <a:pos x="T8" y="T9"/>
                  </a:cxn>
                  <a:cxn ang="0">
                    <a:pos x="T10" y="T11"/>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1466" name="Freeform 26">
                <a:extLst>
                  <a:ext uri="{FF2B5EF4-FFF2-40B4-BE49-F238E27FC236}">
                    <a16:creationId xmlns:a16="http://schemas.microsoft.com/office/drawing/2014/main" id="{D7C6C0E8-C042-4086-9C93-D4BEE885A420}"/>
                  </a:ext>
                </a:extLst>
              </p:cNvPr>
              <p:cNvSpPr>
                <a:spLocks/>
              </p:cNvSpPr>
              <p:nvPr userDrawn="1"/>
            </p:nvSpPr>
            <p:spPr bwMode="auto">
              <a:xfrm rot="7320404">
                <a:off x="5363" y="2874"/>
                <a:ext cx="63" cy="118"/>
              </a:xfrm>
              <a:custGeom>
                <a:avLst/>
                <a:gdLst>
                  <a:gd name="T0" fmla="*/ 116 w 160"/>
                  <a:gd name="T1" fmla="*/ 0 h 335"/>
                  <a:gd name="T2" fmla="*/ 19 w 160"/>
                  <a:gd name="T3" fmla="*/ 106 h 335"/>
                  <a:gd name="T4" fmla="*/ 0 w 160"/>
                  <a:gd name="T5" fmla="*/ 230 h 335"/>
                  <a:gd name="T6" fmla="*/ 33 w 160"/>
                  <a:gd name="T7" fmla="*/ 314 h 335"/>
                  <a:gd name="T8" fmla="*/ 94 w 160"/>
                  <a:gd name="T9" fmla="*/ 335 h 335"/>
                  <a:gd name="T10" fmla="*/ 76 w 160"/>
                  <a:gd name="T11" fmla="*/ 154 h 335"/>
                  <a:gd name="T12" fmla="*/ 160 w 160"/>
                  <a:gd name="T13" fmla="*/ 17 h 335"/>
                  <a:gd name="T14" fmla="*/ 116 w 160"/>
                  <a:gd name="T15" fmla="*/ 0 h 335"/>
                  <a:gd name="T16" fmla="*/ 116 w 160"/>
                  <a:gd name="T17"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1467" name="Freeform 27">
                <a:extLst>
                  <a:ext uri="{FF2B5EF4-FFF2-40B4-BE49-F238E27FC236}">
                    <a16:creationId xmlns:a16="http://schemas.microsoft.com/office/drawing/2014/main" id="{C12CE8F0-7C26-4287-85A9-46741217A043}"/>
                  </a:ext>
                </a:extLst>
              </p:cNvPr>
              <p:cNvSpPr>
                <a:spLocks/>
              </p:cNvSpPr>
              <p:nvPr userDrawn="1"/>
            </p:nvSpPr>
            <p:spPr bwMode="auto">
              <a:xfrm rot="7320404">
                <a:off x="5136" y="3000"/>
                <a:ext cx="193" cy="104"/>
              </a:xfrm>
              <a:custGeom>
                <a:avLst/>
                <a:gdLst>
                  <a:gd name="T0" fmla="*/ 14 w 489"/>
                  <a:gd name="T1" fmla="*/ 34 h 296"/>
                  <a:gd name="T2" fmla="*/ 160 w 489"/>
                  <a:gd name="T3" fmla="*/ 66 h 296"/>
                  <a:gd name="T4" fmla="*/ 324 w 489"/>
                  <a:gd name="T5" fmla="*/ 137 h 296"/>
                  <a:gd name="T6" fmla="*/ 440 w 489"/>
                  <a:gd name="T7" fmla="*/ 243 h 296"/>
                  <a:gd name="T8" fmla="*/ 326 w 489"/>
                  <a:gd name="T9" fmla="*/ 230 h 296"/>
                  <a:gd name="T10" fmla="*/ 139 w 489"/>
                  <a:gd name="T11" fmla="*/ 146 h 296"/>
                  <a:gd name="T12" fmla="*/ 50 w 489"/>
                  <a:gd name="T13" fmla="*/ 80 h 296"/>
                  <a:gd name="T14" fmla="*/ 107 w 489"/>
                  <a:gd name="T15" fmla="*/ 163 h 296"/>
                  <a:gd name="T16" fmla="*/ 272 w 489"/>
                  <a:gd name="T17" fmla="*/ 270 h 296"/>
                  <a:gd name="T18" fmla="*/ 466 w 489"/>
                  <a:gd name="T19" fmla="*/ 296 h 296"/>
                  <a:gd name="T20" fmla="*/ 489 w 489"/>
                  <a:gd name="T21" fmla="*/ 224 h 296"/>
                  <a:gd name="T22" fmla="*/ 394 w 489"/>
                  <a:gd name="T23" fmla="*/ 120 h 296"/>
                  <a:gd name="T24" fmla="*/ 170 w 489"/>
                  <a:gd name="T25" fmla="*/ 17 h 296"/>
                  <a:gd name="T26" fmla="*/ 0 w 489"/>
                  <a:gd name="T27" fmla="*/ 0 h 296"/>
                  <a:gd name="T28" fmla="*/ 14 w 489"/>
                  <a:gd name="T29" fmla="*/ 34 h 296"/>
                  <a:gd name="T30" fmla="*/ 14 w 489"/>
                  <a:gd name="T31" fmla="*/ 3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grpSp>
      </p:grpSp>
      <p:sp>
        <p:nvSpPr>
          <p:cNvPr id="61468" name="Freeform 28">
            <a:extLst>
              <a:ext uri="{FF2B5EF4-FFF2-40B4-BE49-F238E27FC236}">
                <a16:creationId xmlns:a16="http://schemas.microsoft.com/office/drawing/2014/main" id="{F4AFFD81-2946-44A5-A812-BA87743F0BC3}"/>
              </a:ext>
            </a:extLst>
          </p:cNvPr>
          <p:cNvSpPr>
            <a:spLocks/>
          </p:cNvSpPr>
          <p:nvPr/>
        </p:nvSpPr>
        <p:spPr bwMode="auto">
          <a:xfrm>
            <a:off x="1202267" y="5054601"/>
            <a:ext cx="9076267" cy="728663"/>
          </a:xfrm>
          <a:custGeom>
            <a:avLst/>
            <a:gdLst>
              <a:gd name="T0" fmla="*/ 0 w 4288"/>
              <a:gd name="T1" fmla="*/ 0 h 459"/>
              <a:gd name="T2" fmla="*/ 816 w 4288"/>
              <a:gd name="T3" fmla="*/ 256 h 459"/>
              <a:gd name="T4" fmla="*/ 1560 w 4288"/>
              <a:gd name="T5" fmla="*/ 144 h 459"/>
              <a:gd name="T6" fmla="*/ 1856 w 4288"/>
              <a:gd name="T7" fmla="*/ 376 h 459"/>
              <a:gd name="T8" fmla="*/ 2344 w 4288"/>
              <a:gd name="T9" fmla="*/ 152 h 459"/>
              <a:gd name="T10" fmla="*/ 3536 w 4288"/>
              <a:gd name="T11" fmla="*/ 456 h 459"/>
              <a:gd name="T12" fmla="*/ 4288 w 4288"/>
              <a:gd name="T13" fmla="*/ 136 h 459"/>
            </a:gdLst>
            <a:ahLst/>
            <a:cxnLst>
              <a:cxn ang="0">
                <a:pos x="T0" y="T1"/>
              </a:cxn>
              <a:cxn ang="0">
                <a:pos x="T2" y="T3"/>
              </a:cxn>
              <a:cxn ang="0">
                <a:pos x="T4" y="T5"/>
              </a:cxn>
              <a:cxn ang="0">
                <a:pos x="T6" y="T7"/>
              </a:cxn>
              <a:cxn ang="0">
                <a:pos x="T8" y="T9"/>
              </a:cxn>
              <a:cxn ang="0">
                <a:pos x="T10" y="T11"/>
              </a:cxn>
              <a:cxn ang="0">
                <a:pos x="T12" y="T13"/>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1469" name="Freeform 29">
            <a:extLst>
              <a:ext uri="{FF2B5EF4-FFF2-40B4-BE49-F238E27FC236}">
                <a16:creationId xmlns:a16="http://schemas.microsoft.com/office/drawing/2014/main" id="{FA05ECE1-715E-416F-A277-7C4D72177F5E}"/>
              </a:ext>
            </a:extLst>
          </p:cNvPr>
          <p:cNvSpPr>
            <a:spLocks/>
          </p:cNvSpPr>
          <p:nvPr/>
        </p:nvSpPr>
        <p:spPr bwMode="auto">
          <a:xfrm>
            <a:off x="5435600" y="1930400"/>
            <a:ext cx="1185333" cy="381000"/>
          </a:xfrm>
          <a:custGeom>
            <a:avLst/>
            <a:gdLst>
              <a:gd name="T0" fmla="*/ 0 w 560"/>
              <a:gd name="T1" fmla="*/ 32 h 240"/>
              <a:gd name="T2" fmla="*/ 280 w 560"/>
              <a:gd name="T3" fmla="*/ 144 h 240"/>
              <a:gd name="T4" fmla="*/ 448 w 560"/>
              <a:gd name="T5" fmla="*/ 16 h 240"/>
              <a:gd name="T6" fmla="*/ 560 w 560"/>
              <a:gd name="T7" fmla="*/ 240 h 240"/>
            </a:gdLst>
            <a:ahLst/>
            <a:cxnLst>
              <a:cxn ang="0">
                <a:pos x="T0" y="T1"/>
              </a:cxn>
              <a:cxn ang="0">
                <a:pos x="T2" y="T3"/>
              </a:cxn>
              <a:cxn ang="0">
                <a:pos x="T4" y="T5"/>
              </a:cxn>
              <a:cxn ang="0">
                <a:pos x="T6" y="T7"/>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Tree>
    <p:extLst>
      <p:ext uri="{BB962C8B-B14F-4D97-AF65-F5344CB8AC3E}">
        <p14:creationId xmlns:p14="http://schemas.microsoft.com/office/powerpoint/2010/main" val="875491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 preserve="1">
  <p:cSld name="Continued">
    <p:spTree>
      <p:nvGrpSpPr>
        <p:cNvPr id="1" name=""/>
        <p:cNvGrpSpPr/>
        <p:nvPr/>
      </p:nvGrpSpPr>
      <p:grpSpPr>
        <a:xfrm>
          <a:off x="0" y="0"/>
          <a:ext cx="0" cy="0"/>
          <a:chOff x="0" y="0"/>
          <a:chExt cx="0" cy="0"/>
        </a:xfrm>
      </p:grpSpPr>
      <p:pic>
        <p:nvPicPr>
          <p:cNvPr id="8" name="zemin_5_arka_genis.jpg"/>
          <p:cNvPicPr>
            <a:picLocks noChangeAspect="1"/>
          </p:cNvPicPr>
          <p:nvPr userDrawn="1"/>
        </p:nvPicPr>
        <p:blipFill>
          <a:blip r:embed="rId2">
            <a:extLst/>
          </a:blip>
          <a:stretch>
            <a:fillRect/>
          </a:stretch>
        </p:blipFill>
        <p:spPr>
          <a:xfrm>
            <a:off x="0" y="0"/>
            <a:ext cx="12192000" cy="6858000"/>
          </a:xfrm>
          <a:prstGeom prst="rect">
            <a:avLst/>
          </a:prstGeom>
          <a:ln w="12700">
            <a:miter lim="400000"/>
          </a:ln>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22886" y="270434"/>
            <a:ext cx="2806700" cy="260350"/>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2368" y="108689"/>
            <a:ext cx="2117548" cy="547642"/>
          </a:xfrm>
          <a:prstGeom prst="rect">
            <a:avLst/>
          </a:prstGeom>
        </p:spPr>
      </p:pic>
    </p:spTree>
    <p:extLst>
      <p:ext uri="{BB962C8B-B14F-4D97-AF65-F5344CB8AC3E}">
        <p14:creationId xmlns:p14="http://schemas.microsoft.com/office/powerpoint/2010/main" val="131122960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oş">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228600" indent="-228600" hangingPunct="0">
              <a:lnSpc>
                <a:spcPct val="110000"/>
              </a:lnSpc>
              <a:spcBef>
                <a:spcPts val="1000"/>
              </a:spcBef>
              <a:buSzPct val="100000"/>
              <a:buFont typeface="Helvetica"/>
              <a:buChar char="•"/>
              <a:defRPr/>
            </a:pPr>
            <a:endParaRPr lang="tr-TR" altLang="tr-TR" sz="2800" kern="0">
              <a:solidFill>
                <a:srgbClr val="000000"/>
              </a:solidFill>
              <a:sym typeface="Interstate"/>
            </a:endParaRPr>
          </a:p>
        </p:txBody>
      </p:sp>
      <p:sp>
        <p:nvSpPr>
          <p:cNvPr id="3" name="Rectangle 5"/>
          <p:cNvSpPr>
            <a:spLocks noGrp="1" noChangeArrowheads="1"/>
          </p:cNvSpPr>
          <p:nvPr>
            <p:ph type="ftr" sz="quarter" idx="11"/>
          </p:nvPr>
        </p:nvSpPr>
        <p:spPr>
          <a:ln/>
        </p:spPr>
        <p:txBody>
          <a:bodyPr/>
          <a:lstStyle>
            <a:lvl1pPr>
              <a:defRPr/>
            </a:lvl1pPr>
          </a:lstStyle>
          <a:p>
            <a:pPr marL="228600" indent="-228600" hangingPunct="0">
              <a:lnSpc>
                <a:spcPct val="110000"/>
              </a:lnSpc>
              <a:spcBef>
                <a:spcPts val="1000"/>
              </a:spcBef>
              <a:buSzPct val="100000"/>
              <a:buFont typeface="Helvetica"/>
              <a:buChar char="•"/>
              <a:defRPr/>
            </a:pPr>
            <a:endParaRPr lang="tr-TR" altLang="tr-TR" sz="2800" kern="0">
              <a:solidFill>
                <a:srgbClr val="000000"/>
              </a:solidFill>
              <a:sym typeface="Interstate"/>
            </a:endParaRPr>
          </a:p>
        </p:txBody>
      </p:sp>
      <p:sp>
        <p:nvSpPr>
          <p:cNvPr id="4" name="Rectangle 6"/>
          <p:cNvSpPr>
            <a:spLocks noGrp="1" noChangeArrowheads="1"/>
          </p:cNvSpPr>
          <p:nvPr>
            <p:ph type="sldNum" sz="quarter" idx="12"/>
          </p:nvPr>
        </p:nvSpPr>
        <p:spPr>
          <a:ln/>
        </p:spPr>
        <p:txBody>
          <a:bodyPr/>
          <a:lstStyle>
            <a:lvl1pPr>
              <a:defRPr/>
            </a:lvl1pPr>
          </a:lstStyle>
          <a:p>
            <a:pPr marL="228600" indent="-228600" hangingPunct="0">
              <a:lnSpc>
                <a:spcPct val="110000"/>
              </a:lnSpc>
              <a:spcBef>
                <a:spcPts val="1000"/>
              </a:spcBef>
              <a:buSzPct val="100000"/>
              <a:buFont typeface="Helvetica"/>
              <a:buChar char="•"/>
              <a:defRPr/>
            </a:pPr>
            <a:fld id="{4C3BA10F-E27E-4100-B9A0-17AC68380F23}" type="slidenum">
              <a:rPr lang="tr-TR" altLang="tr-TR" sz="2800" kern="0" smtClean="0">
                <a:solidFill>
                  <a:srgbClr val="000000"/>
                </a:solidFill>
                <a:sym typeface="Interstate"/>
              </a:rPr>
              <a:pPr marL="228600" indent="-228600" hangingPunct="0">
                <a:lnSpc>
                  <a:spcPct val="110000"/>
                </a:lnSpc>
                <a:spcBef>
                  <a:spcPts val="1000"/>
                </a:spcBef>
                <a:buSzPct val="100000"/>
                <a:buFont typeface="Helvetica"/>
                <a:buChar char="•"/>
                <a:defRPr/>
              </a:pPr>
              <a:t>‹#›</a:t>
            </a:fld>
            <a:endParaRPr lang="tr-TR" altLang="tr-TR" sz="2800" kern="0">
              <a:solidFill>
                <a:srgbClr val="000000"/>
              </a:solidFill>
              <a:sym typeface="Interstate"/>
            </a:endParaRPr>
          </a:p>
        </p:txBody>
      </p:sp>
    </p:spTree>
    <p:extLst>
      <p:ext uri="{BB962C8B-B14F-4D97-AF65-F5344CB8AC3E}">
        <p14:creationId xmlns:p14="http://schemas.microsoft.com/office/powerpoint/2010/main" val="267489305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Rectangle 4"/>
          <p:cNvSpPr>
            <a:spLocks noGrp="1" noChangeArrowheads="1"/>
          </p:cNvSpPr>
          <p:nvPr>
            <p:ph type="dt" sz="half" idx="10"/>
          </p:nvPr>
        </p:nvSpPr>
        <p:spPr>
          <a:ln/>
        </p:spPr>
        <p:txBody>
          <a:bodyPr/>
          <a:lstStyle>
            <a:lvl1pPr>
              <a:defRPr/>
            </a:lvl1pPr>
          </a:lstStyle>
          <a:p>
            <a:pPr marL="228600" indent="-228600" hangingPunct="0">
              <a:lnSpc>
                <a:spcPct val="110000"/>
              </a:lnSpc>
              <a:spcBef>
                <a:spcPts val="1000"/>
              </a:spcBef>
              <a:buSzPct val="100000"/>
              <a:buFont typeface="Helvetica"/>
              <a:buChar char="•"/>
              <a:defRPr/>
            </a:pPr>
            <a:endParaRPr lang="tr-TR" altLang="tr-TR" sz="2800" kern="0">
              <a:solidFill>
                <a:srgbClr val="000000"/>
              </a:solidFill>
              <a:sym typeface="Interstate"/>
            </a:endParaRPr>
          </a:p>
        </p:txBody>
      </p:sp>
      <p:sp>
        <p:nvSpPr>
          <p:cNvPr id="5" name="Rectangle 5"/>
          <p:cNvSpPr>
            <a:spLocks noGrp="1" noChangeArrowheads="1"/>
          </p:cNvSpPr>
          <p:nvPr>
            <p:ph type="ftr" sz="quarter" idx="11"/>
          </p:nvPr>
        </p:nvSpPr>
        <p:spPr>
          <a:ln/>
        </p:spPr>
        <p:txBody>
          <a:bodyPr/>
          <a:lstStyle>
            <a:lvl1pPr>
              <a:defRPr/>
            </a:lvl1pPr>
          </a:lstStyle>
          <a:p>
            <a:pPr marL="228600" indent="-228600" hangingPunct="0">
              <a:lnSpc>
                <a:spcPct val="110000"/>
              </a:lnSpc>
              <a:spcBef>
                <a:spcPts val="1000"/>
              </a:spcBef>
              <a:buSzPct val="100000"/>
              <a:buFont typeface="Helvetica"/>
              <a:buChar char="•"/>
              <a:defRPr/>
            </a:pPr>
            <a:endParaRPr lang="tr-TR" altLang="tr-TR" sz="2800" kern="0">
              <a:solidFill>
                <a:srgbClr val="000000"/>
              </a:solidFill>
              <a:sym typeface="Interstate"/>
            </a:endParaRPr>
          </a:p>
        </p:txBody>
      </p:sp>
      <p:sp>
        <p:nvSpPr>
          <p:cNvPr id="6" name="Rectangle 6"/>
          <p:cNvSpPr>
            <a:spLocks noGrp="1" noChangeArrowheads="1"/>
          </p:cNvSpPr>
          <p:nvPr>
            <p:ph type="sldNum" sz="quarter" idx="12"/>
          </p:nvPr>
        </p:nvSpPr>
        <p:spPr>
          <a:ln/>
        </p:spPr>
        <p:txBody>
          <a:bodyPr/>
          <a:lstStyle>
            <a:lvl1pPr>
              <a:defRPr/>
            </a:lvl1pPr>
          </a:lstStyle>
          <a:p>
            <a:pPr marL="228600" indent="-228600" hangingPunct="0">
              <a:lnSpc>
                <a:spcPct val="110000"/>
              </a:lnSpc>
              <a:spcBef>
                <a:spcPts val="1000"/>
              </a:spcBef>
              <a:buSzPct val="100000"/>
              <a:buFont typeface="Helvetica"/>
              <a:buChar char="•"/>
              <a:defRPr/>
            </a:pPr>
            <a:fld id="{87004B4C-4E5D-44C9-A164-0C40E754FFF7}" type="slidenum">
              <a:rPr lang="tr-TR" altLang="tr-TR" sz="2800" kern="0" smtClean="0">
                <a:solidFill>
                  <a:srgbClr val="000000"/>
                </a:solidFill>
                <a:sym typeface="Interstate"/>
              </a:rPr>
              <a:pPr marL="228600" indent="-228600" hangingPunct="0">
                <a:lnSpc>
                  <a:spcPct val="110000"/>
                </a:lnSpc>
                <a:spcBef>
                  <a:spcPts val="1000"/>
                </a:spcBef>
                <a:buSzPct val="100000"/>
                <a:buFont typeface="Helvetica"/>
                <a:buChar char="•"/>
                <a:defRPr/>
              </a:pPr>
              <a:t>‹#›</a:t>
            </a:fld>
            <a:endParaRPr lang="tr-TR" altLang="tr-TR" sz="2800" kern="0">
              <a:solidFill>
                <a:srgbClr val="000000"/>
              </a:solidFill>
              <a:sym typeface="Interstate"/>
            </a:endParaRPr>
          </a:p>
        </p:txBody>
      </p:sp>
    </p:spTree>
    <p:extLst>
      <p:ext uri="{BB962C8B-B14F-4D97-AF65-F5344CB8AC3E}">
        <p14:creationId xmlns:p14="http://schemas.microsoft.com/office/powerpoint/2010/main" val="45402989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021A516-9A6E-434C-97E7-F574351EB172}"/>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15955526-93CE-4D47-82A4-7971A07E8DD6}"/>
              </a:ext>
            </a:extLst>
          </p:cNvPr>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A5A039C-76A3-4EF3-BA00-96232C0C3DD1}"/>
              </a:ext>
            </a:extLst>
          </p:cNvPr>
          <p:cNvSpPr>
            <a:spLocks noGrp="1"/>
          </p:cNvSpPr>
          <p:nvPr>
            <p:ph type="dt" sz="half" idx="10"/>
          </p:nvPr>
        </p:nvSpPr>
        <p:spPr/>
        <p:txBody>
          <a:bodyPr/>
          <a:lstStyle>
            <a:lvl1pPr>
              <a:defRPr/>
            </a:lvl1pPr>
          </a:lstStyle>
          <a:p>
            <a:endParaRPr lang="tr-TR" altLang="tr-TR">
              <a:solidFill>
                <a:srgbClr val="000000"/>
              </a:solidFill>
            </a:endParaRPr>
          </a:p>
        </p:txBody>
      </p:sp>
      <p:sp>
        <p:nvSpPr>
          <p:cNvPr id="5" name="Alt Bilgi Yer Tutucusu 4">
            <a:extLst>
              <a:ext uri="{FF2B5EF4-FFF2-40B4-BE49-F238E27FC236}">
                <a16:creationId xmlns:a16="http://schemas.microsoft.com/office/drawing/2014/main" id="{1790704E-258F-4929-BE67-933B1F507937}"/>
              </a:ext>
            </a:extLst>
          </p:cNvPr>
          <p:cNvSpPr>
            <a:spLocks noGrp="1"/>
          </p:cNvSpPr>
          <p:nvPr>
            <p:ph type="ftr" sz="quarter" idx="11"/>
          </p:nvPr>
        </p:nvSpPr>
        <p:spPr/>
        <p:txBody>
          <a:bodyPr/>
          <a:lstStyle>
            <a:lvl1pPr>
              <a:defRPr/>
            </a:lvl1pPr>
          </a:lstStyle>
          <a:p>
            <a:endParaRPr lang="tr-TR" altLang="tr-TR">
              <a:solidFill>
                <a:srgbClr val="000000"/>
              </a:solidFill>
            </a:endParaRPr>
          </a:p>
        </p:txBody>
      </p:sp>
      <p:sp>
        <p:nvSpPr>
          <p:cNvPr id="6" name="Slayt Numarası Yer Tutucusu 5">
            <a:extLst>
              <a:ext uri="{FF2B5EF4-FFF2-40B4-BE49-F238E27FC236}">
                <a16:creationId xmlns:a16="http://schemas.microsoft.com/office/drawing/2014/main" id="{1E515F07-9C6C-4861-AD2F-E77AAB0693B0}"/>
              </a:ext>
            </a:extLst>
          </p:cNvPr>
          <p:cNvSpPr>
            <a:spLocks noGrp="1"/>
          </p:cNvSpPr>
          <p:nvPr>
            <p:ph type="sldNum" sz="quarter" idx="12"/>
          </p:nvPr>
        </p:nvSpPr>
        <p:spPr/>
        <p:txBody>
          <a:bodyPr/>
          <a:lstStyle>
            <a:lvl1pPr>
              <a:defRPr/>
            </a:lvl1pPr>
          </a:lstStyle>
          <a:p>
            <a:fld id="{3AC85EA6-A466-43A6-8CDF-6F91DA267819}"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394298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45B27E9-F0E9-4759-8A53-C818A4AA87F1}"/>
              </a:ext>
            </a:extLst>
          </p:cNvPr>
          <p:cNvSpPr>
            <a:spLocks noGrp="1"/>
          </p:cNvSpPr>
          <p:nvPr>
            <p:ph type="title"/>
          </p:nvPr>
        </p:nvSpPr>
        <p:spPr>
          <a:xfrm>
            <a:off x="831851" y="1709739"/>
            <a:ext cx="10515600" cy="2852737"/>
          </a:xfrm>
        </p:spPr>
        <p:txBody>
          <a:bodyPr/>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8B99966B-7F22-46BC-9B3C-90F678127E92}"/>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tr-TR"/>
              <a:t>Asıl metin stillerini düzenle</a:t>
            </a:r>
          </a:p>
        </p:txBody>
      </p:sp>
      <p:sp>
        <p:nvSpPr>
          <p:cNvPr id="4" name="Veri Yer Tutucusu 3">
            <a:extLst>
              <a:ext uri="{FF2B5EF4-FFF2-40B4-BE49-F238E27FC236}">
                <a16:creationId xmlns:a16="http://schemas.microsoft.com/office/drawing/2014/main" id="{C909A79D-290D-4172-BB02-1E2466954742}"/>
              </a:ext>
            </a:extLst>
          </p:cNvPr>
          <p:cNvSpPr>
            <a:spLocks noGrp="1"/>
          </p:cNvSpPr>
          <p:nvPr>
            <p:ph type="dt" sz="half" idx="10"/>
          </p:nvPr>
        </p:nvSpPr>
        <p:spPr/>
        <p:txBody>
          <a:bodyPr/>
          <a:lstStyle>
            <a:lvl1pPr>
              <a:defRPr/>
            </a:lvl1pPr>
          </a:lstStyle>
          <a:p>
            <a:endParaRPr lang="tr-TR" altLang="tr-TR">
              <a:solidFill>
                <a:srgbClr val="000000"/>
              </a:solidFill>
            </a:endParaRPr>
          </a:p>
        </p:txBody>
      </p:sp>
      <p:sp>
        <p:nvSpPr>
          <p:cNvPr id="5" name="Alt Bilgi Yer Tutucusu 4">
            <a:extLst>
              <a:ext uri="{FF2B5EF4-FFF2-40B4-BE49-F238E27FC236}">
                <a16:creationId xmlns:a16="http://schemas.microsoft.com/office/drawing/2014/main" id="{A5483774-F6AD-4F39-A71A-7526FF4A3D06}"/>
              </a:ext>
            </a:extLst>
          </p:cNvPr>
          <p:cNvSpPr>
            <a:spLocks noGrp="1"/>
          </p:cNvSpPr>
          <p:nvPr>
            <p:ph type="ftr" sz="quarter" idx="11"/>
          </p:nvPr>
        </p:nvSpPr>
        <p:spPr/>
        <p:txBody>
          <a:bodyPr/>
          <a:lstStyle>
            <a:lvl1pPr>
              <a:defRPr/>
            </a:lvl1pPr>
          </a:lstStyle>
          <a:p>
            <a:endParaRPr lang="tr-TR" altLang="tr-TR">
              <a:solidFill>
                <a:srgbClr val="000000"/>
              </a:solidFill>
            </a:endParaRPr>
          </a:p>
        </p:txBody>
      </p:sp>
      <p:sp>
        <p:nvSpPr>
          <p:cNvPr id="6" name="Slayt Numarası Yer Tutucusu 5">
            <a:extLst>
              <a:ext uri="{FF2B5EF4-FFF2-40B4-BE49-F238E27FC236}">
                <a16:creationId xmlns:a16="http://schemas.microsoft.com/office/drawing/2014/main" id="{D8846F0C-47E7-4BE5-A48A-261F6DBA401F}"/>
              </a:ext>
            </a:extLst>
          </p:cNvPr>
          <p:cNvSpPr>
            <a:spLocks noGrp="1"/>
          </p:cNvSpPr>
          <p:nvPr>
            <p:ph type="sldNum" sz="quarter" idx="12"/>
          </p:nvPr>
        </p:nvSpPr>
        <p:spPr/>
        <p:txBody>
          <a:bodyPr/>
          <a:lstStyle>
            <a:lvl1pPr>
              <a:defRPr/>
            </a:lvl1pPr>
          </a:lstStyle>
          <a:p>
            <a:fld id="{1C132FAC-DD71-4D54-8DE7-2BF535DE7B02}"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2016098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9F9C8C5-3372-496A-B4E6-8C0858E8D789}"/>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8A6E2D14-A458-445E-A86A-6DCDE3614AC6}"/>
              </a:ext>
            </a:extLst>
          </p:cNvPr>
          <p:cNvSpPr>
            <a:spLocks noGrp="1"/>
          </p:cNvSpPr>
          <p:nvPr>
            <p:ph sz="half" idx="1"/>
          </p:nvPr>
        </p:nvSpPr>
        <p:spPr>
          <a:xfrm>
            <a:off x="914400" y="1828800"/>
            <a:ext cx="5029200" cy="3657600"/>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099ACB46-9DB6-4A93-BFA0-27EEF368951D}"/>
              </a:ext>
            </a:extLst>
          </p:cNvPr>
          <p:cNvSpPr>
            <a:spLocks noGrp="1"/>
          </p:cNvSpPr>
          <p:nvPr>
            <p:ph sz="half" idx="2"/>
          </p:nvPr>
        </p:nvSpPr>
        <p:spPr>
          <a:xfrm>
            <a:off x="6146800" y="1828800"/>
            <a:ext cx="5029200" cy="3657600"/>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4EBFC71E-9D75-4545-A625-F46C7C8E4CC8}"/>
              </a:ext>
            </a:extLst>
          </p:cNvPr>
          <p:cNvSpPr>
            <a:spLocks noGrp="1"/>
          </p:cNvSpPr>
          <p:nvPr>
            <p:ph type="dt" sz="half" idx="10"/>
          </p:nvPr>
        </p:nvSpPr>
        <p:spPr/>
        <p:txBody>
          <a:bodyPr/>
          <a:lstStyle>
            <a:lvl1pPr>
              <a:defRPr/>
            </a:lvl1pPr>
          </a:lstStyle>
          <a:p>
            <a:endParaRPr lang="tr-TR" altLang="tr-TR">
              <a:solidFill>
                <a:srgbClr val="000000"/>
              </a:solidFill>
            </a:endParaRPr>
          </a:p>
        </p:txBody>
      </p:sp>
      <p:sp>
        <p:nvSpPr>
          <p:cNvPr id="6" name="Alt Bilgi Yer Tutucusu 5">
            <a:extLst>
              <a:ext uri="{FF2B5EF4-FFF2-40B4-BE49-F238E27FC236}">
                <a16:creationId xmlns:a16="http://schemas.microsoft.com/office/drawing/2014/main" id="{2BF414DB-F80B-475E-8DEB-7A6C51244F95}"/>
              </a:ext>
            </a:extLst>
          </p:cNvPr>
          <p:cNvSpPr>
            <a:spLocks noGrp="1"/>
          </p:cNvSpPr>
          <p:nvPr>
            <p:ph type="ftr" sz="quarter" idx="11"/>
          </p:nvPr>
        </p:nvSpPr>
        <p:spPr/>
        <p:txBody>
          <a:bodyPr/>
          <a:lstStyle>
            <a:lvl1pPr>
              <a:defRPr/>
            </a:lvl1pPr>
          </a:lstStyle>
          <a:p>
            <a:endParaRPr lang="tr-TR" altLang="tr-TR">
              <a:solidFill>
                <a:srgbClr val="000000"/>
              </a:solidFill>
            </a:endParaRPr>
          </a:p>
        </p:txBody>
      </p:sp>
      <p:sp>
        <p:nvSpPr>
          <p:cNvPr id="7" name="Slayt Numarası Yer Tutucusu 6">
            <a:extLst>
              <a:ext uri="{FF2B5EF4-FFF2-40B4-BE49-F238E27FC236}">
                <a16:creationId xmlns:a16="http://schemas.microsoft.com/office/drawing/2014/main" id="{A0848980-5105-4174-80C0-E5CD7BD1ED00}"/>
              </a:ext>
            </a:extLst>
          </p:cNvPr>
          <p:cNvSpPr>
            <a:spLocks noGrp="1"/>
          </p:cNvSpPr>
          <p:nvPr>
            <p:ph type="sldNum" sz="quarter" idx="12"/>
          </p:nvPr>
        </p:nvSpPr>
        <p:spPr/>
        <p:txBody>
          <a:bodyPr/>
          <a:lstStyle>
            <a:lvl1pPr>
              <a:defRPr/>
            </a:lvl1pPr>
          </a:lstStyle>
          <a:p>
            <a:fld id="{3E2DF3A3-6A8A-4504-808D-5089CA40E649}"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62564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E347DD2-9AA4-4B55-B706-3DD82E85847D}"/>
              </a:ext>
            </a:extLst>
          </p:cNvPr>
          <p:cNvSpPr>
            <a:spLocks noGrp="1"/>
          </p:cNvSpPr>
          <p:nvPr>
            <p:ph type="title"/>
          </p:nvPr>
        </p:nvSpPr>
        <p:spPr>
          <a:xfrm>
            <a:off x="840317" y="365126"/>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0CC21C71-1E14-4C43-A101-04693A87B4D8}"/>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a:extLst>
              <a:ext uri="{FF2B5EF4-FFF2-40B4-BE49-F238E27FC236}">
                <a16:creationId xmlns:a16="http://schemas.microsoft.com/office/drawing/2014/main" id="{CB3F7516-4B34-44FC-86C5-45D6EA7BF889}"/>
              </a:ext>
            </a:extLst>
          </p:cNvPr>
          <p:cNvSpPr>
            <a:spLocks noGrp="1"/>
          </p:cNvSpPr>
          <p:nvPr>
            <p:ph sz="half" idx="2"/>
          </p:nvPr>
        </p:nvSpPr>
        <p:spPr>
          <a:xfrm>
            <a:off x="840318" y="2505075"/>
            <a:ext cx="5158316"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C69C2574-8AF9-48A2-82C3-A4AA4F304F9B}"/>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a:extLst>
              <a:ext uri="{FF2B5EF4-FFF2-40B4-BE49-F238E27FC236}">
                <a16:creationId xmlns:a16="http://schemas.microsoft.com/office/drawing/2014/main" id="{E5140BCC-67C6-44F4-8B02-8D6EC2CC86C4}"/>
              </a:ext>
            </a:extLst>
          </p:cNvPr>
          <p:cNvSpPr>
            <a:spLocks noGrp="1"/>
          </p:cNvSpPr>
          <p:nvPr>
            <p:ph sz="quarter" idx="4"/>
          </p:nvPr>
        </p:nvSpPr>
        <p:spPr>
          <a:xfrm>
            <a:off x="6172200" y="2505075"/>
            <a:ext cx="518371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20FABD0C-50E6-4E6A-9A1A-3C3033798760}"/>
              </a:ext>
            </a:extLst>
          </p:cNvPr>
          <p:cNvSpPr>
            <a:spLocks noGrp="1"/>
          </p:cNvSpPr>
          <p:nvPr>
            <p:ph type="dt" sz="half" idx="10"/>
          </p:nvPr>
        </p:nvSpPr>
        <p:spPr/>
        <p:txBody>
          <a:bodyPr/>
          <a:lstStyle>
            <a:lvl1pPr>
              <a:defRPr/>
            </a:lvl1pPr>
          </a:lstStyle>
          <a:p>
            <a:endParaRPr lang="tr-TR" altLang="tr-TR">
              <a:solidFill>
                <a:srgbClr val="000000"/>
              </a:solidFill>
            </a:endParaRPr>
          </a:p>
        </p:txBody>
      </p:sp>
      <p:sp>
        <p:nvSpPr>
          <p:cNvPr id="8" name="Alt Bilgi Yer Tutucusu 7">
            <a:extLst>
              <a:ext uri="{FF2B5EF4-FFF2-40B4-BE49-F238E27FC236}">
                <a16:creationId xmlns:a16="http://schemas.microsoft.com/office/drawing/2014/main" id="{53C745BC-F9F1-408D-973C-A66FBF9BF267}"/>
              </a:ext>
            </a:extLst>
          </p:cNvPr>
          <p:cNvSpPr>
            <a:spLocks noGrp="1"/>
          </p:cNvSpPr>
          <p:nvPr>
            <p:ph type="ftr" sz="quarter" idx="11"/>
          </p:nvPr>
        </p:nvSpPr>
        <p:spPr/>
        <p:txBody>
          <a:bodyPr/>
          <a:lstStyle>
            <a:lvl1pPr>
              <a:defRPr/>
            </a:lvl1pPr>
          </a:lstStyle>
          <a:p>
            <a:endParaRPr lang="tr-TR" altLang="tr-TR">
              <a:solidFill>
                <a:srgbClr val="000000"/>
              </a:solidFill>
            </a:endParaRPr>
          </a:p>
        </p:txBody>
      </p:sp>
      <p:sp>
        <p:nvSpPr>
          <p:cNvPr id="9" name="Slayt Numarası Yer Tutucusu 8">
            <a:extLst>
              <a:ext uri="{FF2B5EF4-FFF2-40B4-BE49-F238E27FC236}">
                <a16:creationId xmlns:a16="http://schemas.microsoft.com/office/drawing/2014/main" id="{B5AD087B-F5F6-4663-94A3-9BC4652B0223}"/>
              </a:ext>
            </a:extLst>
          </p:cNvPr>
          <p:cNvSpPr>
            <a:spLocks noGrp="1"/>
          </p:cNvSpPr>
          <p:nvPr>
            <p:ph type="sldNum" sz="quarter" idx="12"/>
          </p:nvPr>
        </p:nvSpPr>
        <p:spPr/>
        <p:txBody>
          <a:bodyPr/>
          <a:lstStyle>
            <a:lvl1pPr>
              <a:defRPr/>
            </a:lvl1pPr>
          </a:lstStyle>
          <a:p>
            <a:fld id="{AE138AE7-9F54-4E9E-98E4-9067FC02DA05}"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239434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9B9679A-A447-441D-AE78-EDAF45E622D2}"/>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F16149C0-8FCC-46B8-8147-CA54C9B92C58}"/>
              </a:ext>
            </a:extLst>
          </p:cNvPr>
          <p:cNvSpPr>
            <a:spLocks noGrp="1"/>
          </p:cNvSpPr>
          <p:nvPr>
            <p:ph type="dt" sz="half" idx="10"/>
          </p:nvPr>
        </p:nvSpPr>
        <p:spPr/>
        <p:txBody>
          <a:bodyPr/>
          <a:lstStyle>
            <a:lvl1pPr>
              <a:defRPr/>
            </a:lvl1pPr>
          </a:lstStyle>
          <a:p>
            <a:endParaRPr lang="tr-TR" altLang="tr-TR">
              <a:solidFill>
                <a:srgbClr val="000000"/>
              </a:solidFill>
            </a:endParaRPr>
          </a:p>
        </p:txBody>
      </p:sp>
      <p:sp>
        <p:nvSpPr>
          <p:cNvPr id="4" name="Alt Bilgi Yer Tutucusu 3">
            <a:extLst>
              <a:ext uri="{FF2B5EF4-FFF2-40B4-BE49-F238E27FC236}">
                <a16:creationId xmlns:a16="http://schemas.microsoft.com/office/drawing/2014/main" id="{42356BB1-28ED-478F-B25D-8C059C82CFE8}"/>
              </a:ext>
            </a:extLst>
          </p:cNvPr>
          <p:cNvSpPr>
            <a:spLocks noGrp="1"/>
          </p:cNvSpPr>
          <p:nvPr>
            <p:ph type="ftr" sz="quarter" idx="11"/>
          </p:nvPr>
        </p:nvSpPr>
        <p:spPr/>
        <p:txBody>
          <a:bodyPr/>
          <a:lstStyle>
            <a:lvl1pPr>
              <a:defRPr/>
            </a:lvl1pPr>
          </a:lstStyle>
          <a:p>
            <a:endParaRPr lang="tr-TR" altLang="tr-TR">
              <a:solidFill>
                <a:srgbClr val="000000"/>
              </a:solidFill>
            </a:endParaRPr>
          </a:p>
        </p:txBody>
      </p:sp>
      <p:sp>
        <p:nvSpPr>
          <p:cNvPr id="5" name="Slayt Numarası Yer Tutucusu 4">
            <a:extLst>
              <a:ext uri="{FF2B5EF4-FFF2-40B4-BE49-F238E27FC236}">
                <a16:creationId xmlns:a16="http://schemas.microsoft.com/office/drawing/2014/main" id="{709B3255-AFB2-4F06-BBEE-B82E1F0F1AB3}"/>
              </a:ext>
            </a:extLst>
          </p:cNvPr>
          <p:cNvSpPr>
            <a:spLocks noGrp="1"/>
          </p:cNvSpPr>
          <p:nvPr>
            <p:ph type="sldNum" sz="quarter" idx="12"/>
          </p:nvPr>
        </p:nvSpPr>
        <p:spPr/>
        <p:txBody>
          <a:bodyPr/>
          <a:lstStyle>
            <a:lvl1pPr>
              <a:defRPr/>
            </a:lvl1pPr>
          </a:lstStyle>
          <a:p>
            <a:fld id="{681EEB3F-ABF3-4393-AF12-21FC4055FF52}" type="slidenum">
              <a:rPr lang="tr-TR" altLang="tr-TR">
                <a:solidFill>
                  <a:srgbClr val="000000"/>
                </a:solidFill>
              </a:rPr>
              <a:pPr/>
              <a:t>‹#›</a:t>
            </a:fld>
            <a:endParaRPr lang="tr-TR" altLang="tr-TR">
              <a:solidFill>
                <a:srgbClr val="000000"/>
              </a:solidFill>
            </a:endParaRPr>
          </a:p>
        </p:txBody>
      </p:sp>
    </p:spTree>
    <p:extLst>
      <p:ext uri="{BB962C8B-B14F-4D97-AF65-F5344CB8AC3E}">
        <p14:creationId xmlns:p14="http://schemas.microsoft.com/office/powerpoint/2010/main" val="4071065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6.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7.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323254"/>
      </p:ext>
    </p:extLst>
  </p:cSld>
  <p:clrMap bg1="lt1" tx1="dk1" bg2="lt2" tx2="dk2" accent1="accent1" accent2="accent2" accent3="accent3" accent4="accent4" accent5="accent5" accent6="accent6" hlink="hlink" folHlink="folHlink"/>
  <p:sldLayoutIdLst>
    <p:sldLayoutId id="2147483662"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378306" name="Rectangle 2">
            <a:extLst>
              <a:ext uri="{FF2B5EF4-FFF2-40B4-BE49-F238E27FC236}">
                <a16:creationId xmlns:a16="http://schemas.microsoft.com/office/drawing/2014/main" id="{BFB52984-EDC8-41C1-8EC3-AC2058A2BF53}"/>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tr-TR" altLang="tr-TR"/>
              <a:t>Asıl başlık stili için tıklatın</a:t>
            </a:r>
          </a:p>
        </p:txBody>
      </p:sp>
      <p:sp>
        <p:nvSpPr>
          <p:cNvPr id="1378307" name="Rectangle 3">
            <a:extLst>
              <a:ext uri="{FF2B5EF4-FFF2-40B4-BE49-F238E27FC236}">
                <a16:creationId xmlns:a16="http://schemas.microsoft.com/office/drawing/2014/main" id="{8561A9E8-733B-47E2-9690-3017B6232875}"/>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tr-TR" altLang="tr-TR"/>
              <a:t>Asıl metin stillerini düzenlemek için tıklatın</a:t>
            </a:r>
          </a:p>
          <a:p>
            <a:pPr lvl="1"/>
            <a:r>
              <a:rPr lang="tr-TR" altLang="tr-TR"/>
              <a:t>İkinci düzey</a:t>
            </a:r>
          </a:p>
          <a:p>
            <a:pPr lvl="2"/>
            <a:r>
              <a:rPr lang="tr-TR" altLang="tr-TR"/>
              <a:t>Üçüncü düzey</a:t>
            </a:r>
          </a:p>
          <a:p>
            <a:pPr lvl="3"/>
            <a:r>
              <a:rPr lang="tr-TR" altLang="tr-TR"/>
              <a:t>Dördüncü düzey</a:t>
            </a:r>
          </a:p>
          <a:p>
            <a:pPr lvl="4"/>
            <a:r>
              <a:rPr lang="tr-TR" altLang="tr-TR"/>
              <a:t>Beşinci düzey</a:t>
            </a:r>
          </a:p>
        </p:txBody>
      </p:sp>
      <p:sp>
        <p:nvSpPr>
          <p:cNvPr id="1378308" name="Rectangle 4">
            <a:extLst>
              <a:ext uri="{FF2B5EF4-FFF2-40B4-BE49-F238E27FC236}">
                <a16:creationId xmlns:a16="http://schemas.microsoft.com/office/drawing/2014/main" id="{936F836A-BCF7-4FC1-A4A9-6E8C93910C0C}"/>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tr-TR" altLang="tr-TR">
              <a:solidFill>
                <a:srgbClr val="000000"/>
              </a:solidFill>
              <a:latin typeface="Matura MT Script Capitals" panose="03020802060602070202" pitchFamily="66" charset="0"/>
              <a:cs typeface="Arial" panose="020B0604020202020204" pitchFamily="34" charset="0"/>
            </a:endParaRPr>
          </a:p>
        </p:txBody>
      </p:sp>
      <p:sp>
        <p:nvSpPr>
          <p:cNvPr id="1378309" name="Rectangle 5">
            <a:extLst>
              <a:ext uri="{FF2B5EF4-FFF2-40B4-BE49-F238E27FC236}">
                <a16:creationId xmlns:a16="http://schemas.microsoft.com/office/drawing/2014/main" id="{980713B8-F2B4-48CD-9D4C-15E77E2E06DE}"/>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tr-TR" altLang="tr-TR">
              <a:solidFill>
                <a:srgbClr val="000000"/>
              </a:solidFill>
              <a:latin typeface="Matura MT Script Capitals" panose="03020802060602070202" pitchFamily="66" charset="0"/>
              <a:cs typeface="Arial" panose="020B0604020202020204" pitchFamily="34" charset="0"/>
            </a:endParaRPr>
          </a:p>
        </p:txBody>
      </p:sp>
      <p:sp>
        <p:nvSpPr>
          <p:cNvPr id="1378310" name="Rectangle 6">
            <a:extLst>
              <a:ext uri="{FF2B5EF4-FFF2-40B4-BE49-F238E27FC236}">
                <a16:creationId xmlns:a16="http://schemas.microsoft.com/office/drawing/2014/main" id="{984EAB73-6835-4E80-9F67-A0E2C388FD7E}"/>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FFB92FB-D8CC-4C28-BD04-AFF4D12732B1}" type="slidenum">
              <a:rPr lang="tr-TR" altLang="tr-TR">
                <a:solidFill>
                  <a:srgbClr val="000000"/>
                </a:solidFill>
                <a:latin typeface="Matura MT Script Capitals" panose="03020802060602070202" pitchFamily="66" charset="0"/>
                <a:cs typeface="Arial" panose="020B0604020202020204" pitchFamily="34" charset="0"/>
              </a:rPr>
              <a:pPr fontAlgn="base">
                <a:spcBef>
                  <a:spcPct val="0"/>
                </a:spcBef>
                <a:spcAft>
                  <a:spcPct val="0"/>
                </a:spcAft>
              </a:pPr>
              <a:t>‹#›</a:t>
            </a:fld>
            <a:endParaRPr lang="tr-TR" altLang="tr-TR">
              <a:solidFill>
                <a:srgbClr val="000000"/>
              </a:solidFill>
              <a:latin typeface="Matura MT Script Capitals" panose="03020802060602070202" pitchFamily="66" charset="0"/>
              <a:cs typeface="Arial" panose="020B0604020202020204" pitchFamily="34" charset="0"/>
            </a:endParaRPr>
          </a:p>
        </p:txBody>
      </p:sp>
    </p:spTree>
    <p:extLst>
      <p:ext uri="{BB962C8B-B14F-4D97-AF65-F5344CB8AC3E}">
        <p14:creationId xmlns:p14="http://schemas.microsoft.com/office/powerpoint/2010/main" val="2633650362"/>
      </p:ext>
    </p:extLst>
  </p:cSld>
  <p:clrMap bg1="lt1" tx1="dk1" bg2="lt2" tx2="dk2" accent1="accent1" accent2="accent2" accent3="accent3" accent4="accent4" accent5="accent5" accent6="accent6" hlink="hlink" folHlink="folHlink"/>
  <p:sldLayoutIdLst>
    <p:sldLayoutId id="2147483664" r:id="rId1"/>
    <p:sldLayoutId id="2147483665" r:id="rId2"/>
  </p:sldLayoutIdLst>
  <p:transition spd="med">
    <p:fade/>
  </p:transition>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Freeform 2">
            <a:extLst>
              <a:ext uri="{FF2B5EF4-FFF2-40B4-BE49-F238E27FC236}">
                <a16:creationId xmlns:a16="http://schemas.microsoft.com/office/drawing/2014/main" id="{0624C23C-DAEE-42D6-8CEF-411CB300D7A8}"/>
              </a:ext>
            </a:extLst>
          </p:cNvPr>
          <p:cNvSpPr>
            <a:spLocks/>
          </p:cNvSpPr>
          <p:nvPr/>
        </p:nvSpPr>
        <p:spPr bwMode="auto">
          <a:xfrm rot="-3172564">
            <a:off x="10564284" y="-362479"/>
            <a:ext cx="1162050" cy="2779183"/>
          </a:xfrm>
          <a:custGeom>
            <a:avLst/>
            <a:gdLst>
              <a:gd name="T0" fmla="*/ 2903 w 2903"/>
              <a:gd name="T1" fmla="*/ 433 h 3686"/>
              <a:gd name="T2" fmla="*/ 2565 w 2903"/>
              <a:gd name="T3" fmla="*/ 80 h 3686"/>
              <a:gd name="T4" fmla="*/ 2241 w 2903"/>
              <a:gd name="T5" fmla="*/ 0 h 3686"/>
              <a:gd name="T6" fmla="*/ 110 w 2903"/>
              <a:gd name="T7" fmla="*/ 2811 h 3686"/>
              <a:gd name="T8" fmla="*/ 110 w 2903"/>
              <a:gd name="T9" fmla="*/ 3228 h 3686"/>
              <a:gd name="T10" fmla="*/ 0 w 2903"/>
              <a:gd name="T11" fmla="*/ 3631 h 3686"/>
              <a:gd name="T12" fmla="*/ 72 w 2903"/>
              <a:gd name="T13" fmla="*/ 3686 h 3686"/>
              <a:gd name="T14" fmla="*/ 441 w 2903"/>
              <a:gd name="T15" fmla="*/ 3355 h 3686"/>
              <a:gd name="T16" fmla="*/ 740 w 2903"/>
              <a:gd name="T17" fmla="*/ 3228 h 3686"/>
              <a:gd name="T18" fmla="*/ 2903 w 2903"/>
              <a:gd name="T19" fmla="*/ 433 h 3686"/>
              <a:gd name="T20" fmla="*/ 2903 w 2903"/>
              <a:gd name="T21" fmla="*/ 433 h 3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lnTo>
                  <a:pt x="2903" y="4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19" name="Rectangle 3">
            <a:extLst>
              <a:ext uri="{FF2B5EF4-FFF2-40B4-BE49-F238E27FC236}">
                <a16:creationId xmlns:a16="http://schemas.microsoft.com/office/drawing/2014/main" id="{47B3073B-C6B8-48D1-BD36-A7EF4272715E}"/>
              </a:ext>
            </a:extLst>
          </p:cNvPr>
          <p:cNvSpPr>
            <a:spLocks noGrp="1" noChangeArrowheads="1"/>
          </p:cNvSpPr>
          <p:nvPr>
            <p:ph type="title"/>
          </p:nvPr>
        </p:nvSpPr>
        <p:spPr bwMode="auto">
          <a:xfrm>
            <a:off x="914400" y="152400"/>
            <a:ext cx="916093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tr-TR" altLang="tr-TR"/>
              <a:t>Asıl başlık stili için tıklatın</a:t>
            </a:r>
          </a:p>
        </p:txBody>
      </p:sp>
      <p:sp>
        <p:nvSpPr>
          <p:cNvPr id="60420" name="Rectangle 4">
            <a:extLst>
              <a:ext uri="{FF2B5EF4-FFF2-40B4-BE49-F238E27FC236}">
                <a16:creationId xmlns:a16="http://schemas.microsoft.com/office/drawing/2014/main" id="{C6F1FDE7-09AF-4B66-A41B-5A31DC25028C}"/>
              </a:ext>
            </a:extLst>
          </p:cNvPr>
          <p:cNvSpPr>
            <a:spLocks noGrp="1" noChangeArrowheads="1"/>
          </p:cNvSpPr>
          <p:nvPr>
            <p:ph type="body" idx="1"/>
          </p:nvPr>
        </p:nvSpPr>
        <p:spPr bwMode="auto">
          <a:xfrm>
            <a:off x="914400" y="1828800"/>
            <a:ext cx="10261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a:t>Asıl metin stillerini düzenlemek için tıklatın</a:t>
            </a:r>
          </a:p>
          <a:p>
            <a:pPr lvl="1"/>
            <a:r>
              <a:rPr lang="tr-TR" altLang="tr-TR"/>
              <a:t>İkinci düzey</a:t>
            </a:r>
          </a:p>
          <a:p>
            <a:pPr lvl="2"/>
            <a:r>
              <a:rPr lang="tr-TR" altLang="tr-TR"/>
              <a:t>Üçüncü düzey</a:t>
            </a:r>
          </a:p>
          <a:p>
            <a:pPr lvl="3"/>
            <a:r>
              <a:rPr lang="tr-TR" altLang="tr-TR"/>
              <a:t>Dördüncü düzey</a:t>
            </a:r>
          </a:p>
          <a:p>
            <a:pPr lvl="4"/>
            <a:r>
              <a:rPr lang="tr-TR" altLang="tr-TR"/>
              <a:t>Beşinci düzey</a:t>
            </a:r>
          </a:p>
        </p:txBody>
      </p:sp>
      <p:sp>
        <p:nvSpPr>
          <p:cNvPr id="60421" name="Rectangle 5">
            <a:extLst>
              <a:ext uri="{FF2B5EF4-FFF2-40B4-BE49-F238E27FC236}">
                <a16:creationId xmlns:a16="http://schemas.microsoft.com/office/drawing/2014/main" id="{E7F35187-550A-4977-8641-7AFD0313EE6E}"/>
              </a:ext>
            </a:extLst>
          </p:cNvPr>
          <p:cNvSpPr>
            <a:spLocks noGrp="1" noChangeArrowheads="1"/>
          </p:cNvSpPr>
          <p:nvPr>
            <p:ph type="dt" sz="half" idx="2"/>
          </p:nvPr>
        </p:nvSpPr>
        <p:spPr bwMode="auto">
          <a:xfrm>
            <a:off x="1828800" y="6248400"/>
            <a:ext cx="2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tr-TR" altLang="tr-TR">
              <a:solidFill>
                <a:srgbClr val="000000"/>
              </a:solidFill>
            </a:endParaRPr>
          </a:p>
        </p:txBody>
      </p:sp>
      <p:sp>
        <p:nvSpPr>
          <p:cNvPr id="60422" name="Rectangle 6">
            <a:extLst>
              <a:ext uri="{FF2B5EF4-FFF2-40B4-BE49-F238E27FC236}">
                <a16:creationId xmlns:a16="http://schemas.microsoft.com/office/drawing/2014/main" id="{E204E51F-AD03-4E70-A26D-6A057F5B93EF}"/>
              </a:ext>
            </a:extLst>
          </p:cNvPr>
          <p:cNvSpPr>
            <a:spLocks noGrp="1" noChangeArrowheads="1"/>
          </p:cNvSpPr>
          <p:nvPr>
            <p:ph type="ftr" sz="quarter" idx="3"/>
          </p:nvPr>
        </p:nvSpPr>
        <p:spPr bwMode="auto">
          <a:xfrm>
            <a:off x="4741333" y="6248400"/>
            <a:ext cx="386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tr-TR" altLang="tr-TR">
              <a:solidFill>
                <a:srgbClr val="000000"/>
              </a:solidFill>
            </a:endParaRPr>
          </a:p>
        </p:txBody>
      </p:sp>
      <p:sp>
        <p:nvSpPr>
          <p:cNvPr id="60423" name="Rectangle 7">
            <a:extLst>
              <a:ext uri="{FF2B5EF4-FFF2-40B4-BE49-F238E27FC236}">
                <a16:creationId xmlns:a16="http://schemas.microsoft.com/office/drawing/2014/main" id="{D78323AB-B1A7-420B-8340-B541BC3F348E}"/>
              </a:ext>
            </a:extLst>
          </p:cNvPr>
          <p:cNvSpPr>
            <a:spLocks noGrp="1" noChangeArrowheads="1"/>
          </p:cNvSpPr>
          <p:nvPr>
            <p:ph type="sldNum" sz="quarter" idx="4"/>
          </p:nvPr>
        </p:nvSpPr>
        <p:spPr bwMode="auto">
          <a:xfrm>
            <a:off x="8957733" y="6248400"/>
            <a:ext cx="2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103DF2AD-147C-4615-B8CB-265DFA5C8700}" type="slidenum">
              <a:rPr lang="tr-TR" altLang="tr-TR">
                <a:solidFill>
                  <a:srgbClr val="000000"/>
                </a:solidFill>
              </a:rPr>
              <a:pPr fontAlgn="base">
                <a:spcBef>
                  <a:spcPct val="0"/>
                </a:spcBef>
                <a:spcAft>
                  <a:spcPct val="0"/>
                </a:spcAft>
              </a:pPr>
              <a:t>‹#›</a:t>
            </a:fld>
            <a:endParaRPr lang="tr-TR" altLang="tr-TR">
              <a:solidFill>
                <a:srgbClr val="000000"/>
              </a:solidFill>
            </a:endParaRPr>
          </a:p>
        </p:txBody>
      </p:sp>
      <p:sp>
        <p:nvSpPr>
          <p:cNvPr id="60424" name="Freeform 8">
            <a:extLst>
              <a:ext uri="{FF2B5EF4-FFF2-40B4-BE49-F238E27FC236}">
                <a16:creationId xmlns:a16="http://schemas.microsoft.com/office/drawing/2014/main" id="{30417A12-0348-4175-AF6A-BF5818FEBEEF}"/>
              </a:ext>
            </a:extLst>
          </p:cNvPr>
          <p:cNvSpPr>
            <a:spLocks/>
          </p:cNvSpPr>
          <p:nvPr/>
        </p:nvSpPr>
        <p:spPr bwMode="auto">
          <a:xfrm rot="-3172564">
            <a:off x="10681230" y="-324907"/>
            <a:ext cx="1165225" cy="2796116"/>
          </a:xfrm>
          <a:custGeom>
            <a:avLst/>
            <a:gdLst>
              <a:gd name="T0" fmla="*/ 2293 w 2911"/>
              <a:gd name="T1" fmla="*/ 0 h 3703"/>
              <a:gd name="T2" fmla="*/ 130 w 2911"/>
              <a:gd name="T3" fmla="*/ 2835 h 3703"/>
              <a:gd name="T4" fmla="*/ 131 w 2911"/>
              <a:gd name="T5" fmla="*/ 3201 h 3703"/>
              <a:gd name="T6" fmla="*/ 0 w 2911"/>
              <a:gd name="T7" fmla="*/ 3633 h 3703"/>
              <a:gd name="T8" fmla="*/ 50 w 2911"/>
              <a:gd name="T9" fmla="*/ 3703 h 3703"/>
              <a:gd name="T10" fmla="*/ 422 w 2911"/>
              <a:gd name="T11" fmla="*/ 3352 h 3703"/>
              <a:gd name="T12" fmla="*/ 763 w 2911"/>
              <a:gd name="T13" fmla="*/ 3220 h 3703"/>
              <a:gd name="T14" fmla="*/ 2911 w 2911"/>
              <a:gd name="T15" fmla="*/ 428 h 3703"/>
              <a:gd name="T16" fmla="*/ 2589 w 2911"/>
              <a:gd name="T17" fmla="*/ 96 h 3703"/>
              <a:gd name="T18" fmla="*/ 2293 w 2911"/>
              <a:gd name="T19" fmla="*/ 0 h 3703"/>
              <a:gd name="T20" fmla="*/ 2293 w 2911"/>
              <a:gd name="T21" fmla="*/ 0 h 3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lnTo>
                  <a:pt x="229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25" name="Freeform 9">
            <a:extLst>
              <a:ext uri="{FF2B5EF4-FFF2-40B4-BE49-F238E27FC236}">
                <a16:creationId xmlns:a16="http://schemas.microsoft.com/office/drawing/2014/main" id="{387A294E-142D-4F60-BA93-893EF9E583D9}"/>
              </a:ext>
            </a:extLst>
          </p:cNvPr>
          <p:cNvSpPr>
            <a:spLocks/>
          </p:cNvSpPr>
          <p:nvPr/>
        </p:nvSpPr>
        <p:spPr bwMode="auto">
          <a:xfrm rot="-3172564">
            <a:off x="10612439" y="-69849"/>
            <a:ext cx="1025525" cy="2095500"/>
          </a:xfrm>
          <a:custGeom>
            <a:avLst/>
            <a:gdLst>
              <a:gd name="T0" fmla="*/ 0 w 2561"/>
              <a:gd name="T1" fmla="*/ 2485 h 2777"/>
              <a:gd name="T2" fmla="*/ 432 w 2561"/>
              <a:gd name="T3" fmla="*/ 2553 h 2777"/>
              <a:gd name="T4" fmla="*/ 736 w 2561"/>
              <a:gd name="T5" fmla="*/ 2777 h 2777"/>
              <a:gd name="T6" fmla="*/ 2561 w 2561"/>
              <a:gd name="T7" fmla="*/ 399 h 2777"/>
              <a:gd name="T8" fmla="*/ 2118 w 2561"/>
              <a:gd name="T9" fmla="*/ 82 h 2777"/>
              <a:gd name="T10" fmla="*/ 1898 w 2561"/>
              <a:gd name="T11" fmla="*/ 0 h 2777"/>
              <a:gd name="T12" fmla="*/ 0 w 2561"/>
              <a:gd name="T13" fmla="*/ 2485 h 2777"/>
              <a:gd name="T14" fmla="*/ 0 w 2561"/>
              <a:gd name="T15" fmla="*/ 2485 h 27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61" h="2777">
                <a:moveTo>
                  <a:pt x="0" y="2485"/>
                </a:moveTo>
                <a:lnTo>
                  <a:pt x="432" y="2553"/>
                </a:lnTo>
                <a:lnTo>
                  <a:pt x="736" y="2777"/>
                </a:lnTo>
                <a:lnTo>
                  <a:pt x="2561" y="399"/>
                </a:lnTo>
                <a:lnTo>
                  <a:pt x="2118" y="82"/>
                </a:lnTo>
                <a:lnTo>
                  <a:pt x="1898" y="0"/>
                </a:lnTo>
                <a:lnTo>
                  <a:pt x="0" y="2485"/>
                </a:lnTo>
                <a:lnTo>
                  <a:pt x="0" y="248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grpSp>
        <p:nvGrpSpPr>
          <p:cNvPr id="60426" name="Group 10">
            <a:extLst>
              <a:ext uri="{FF2B5EF4-FFF2-40B4-BE49-F238E27FC236}">
                <a16:creationId xmlns:a16="http://schemas.microsoft.com/office/drawing/2014/main" id="{74557BA7-D8B4-4976-8E78-D8D41155059D}"/>
              </a:ext>
            </a:extLst>
          </p:cNvPr>
          <p:cNvGrpSpPr>
            <a:grpSpLocks/>
          </p:cNvGrpSpPr>
          <p:nvPr/>
        </p:nvGrpSpPr>
        <p:grpSpPr bwMode="auto">
          <a:xfrm>
            <a:off x="10584" y="5540375"/>
            <a:ext cx="2379133" cy="1246188"/>
            <a:chOff x="5" y="3490"/>
            <a:chExt cx="1124" cy="785"/>
          </a:xfrm>
        </p:grpSpPr>
        <p:sp>
          <p:nvSpPr>
            <p:cNvPr id="60427" name="Freeform 11">
              <a:extLst>
                <a:ext uri="{FF2B5EF4-FFF2-40B4-BE49-F238E27FC236}">
                  <a16:creationId xmlns:a16="http://schemas.microsoft.com/office/drawing/2014/main" id="{9670721B-F1D2-41C9-BF5D-B43D2FEFC562}"/>
                </a:ext>
              </a:extLst>
            </p:cNvPr>
            <p:cNvSpPr>
              <a:spLocks/>
            </p:cNvSpPr>
            <p:nvPr userDrawn="1"/>
          </p:nvSpPr>
          <p:spPr bwMode="auto">
            <a:xfrm>
              <a:off x="24" y="3505"/>
              <a:ext cx="1089" cy="649"/>
            </a:xfrm>
            <a:custGeom>
              <a:avLst/>
              <a:gdLst>
                <a:gd name="T0" fmla="*/ 1587 w 2177"/>
                <a:gd name="T1" fmla="*/ 1260 h 1298"/>
                <a:gd name="T2" fmla="*/ 1420 w 2177"/>
                <a:gd name="T3" fmla="*/ 1106 h 1298"/>
                <a:gd name="T4" fmla="*/ 1331 w 2177"/>
                <a:gd name="T5" fmla="*/ 477 h 1298"/>
                <a:gd name="T6" fmla="*/ 2139 w 2177"/>
                <a:gd name="T7" fmla="*/ 330 h 1298"/>
                <a:gd name="T8" fmla="*/ 2177 w 2177"/>
                <a:gd name="T9" fmla="*/ 203 h 1298"/>
                <a:gd name="T10" fmla="*/ 2099 w 2177"/>
                <a:gd name="T11" fmla="*/ 100 h 1298"/>
                <a:gd name="T12" fmla="*/ 1276 w 2177"/>
                <a:gd name="T13" fmla="*/ 211 h 1298"/>
                <a:gd name="T14" fmla="*/ 1219 w 2177"/>
                <a:gd name="T15" fmla="*/ 32 h 1298"/>
                <a:gd name="T16" fmla="*/ 1085 w 2177"/>
                <a:gd name="T17" fmla="*/ 0 h 1298"/>
                <a:gd name="T18" fmla="*/ 958 w 2177"/>
                <a:gd name="T19" fmla="*/ 28 h 1298"/>
                <a:gd name="T20" fmla="*/ 888 w 2177"/>
                <a:gd name="T21" fmla="*/ 106 h 1298"/>
                <a:gd name="T22" fmla="*/ 937 w 2177"/>
                <a:gd name="T23" fmla="*/ 285 h 1298"/>
                <a:gd name="T24" fmla="*/ 660 w 2177"/>
                <a:gd name="T25" fmla="*/ 441 h 1298"/>
                <a:gd name="T26" fmla="*/ 983 w 2177"/>
                <a:gd name="T27" fmla="*/ 473 h 1298"/>
                <a:gd name="T28" fmla="*/ 1112 w 2177"/>
                <a:gd name="T29" fmla="*/ 889 h 1298"/>
                <a:gd name="T30" fmla="*/ 141 w 2177"/>
                <a:gd name="T31" fmla="*/ 469 h 1298"/>
                <a:gd name="T32" fmla="*/ 46 w 2177"/>
                <a:gd name="T33" fmla="*/ 509 h 1298"/>
                <a:gd name="T34" fmla="*/ 0 w 2177"/>
                <a:gd name="T35" fmla="*/ 636 h 1298"/>
                <a:gd name="T36" fmla="*/ 55 w 2177"/>
                <a:gd name="T37" fmla="*/ 779 h 1298"/>
                <a:gd name="T38" fmla="*/ 1139 w 2177"/>
                <a:gd name="T39" fmla="*/ 1288 h 1298"/>
                <a:gd name="T40" fmla="*/ 1378 w 2177"/>
                <a:gd name="T41" fmla="*/ 1256 h 1298"/>
                <a:gd name="T42" fmla="*/ 1570 w 2177"/>
                <a:gd name="T43" fmla="*/ 1298 h 1298"/>
                <a:gd name="T44" fmla="*/ 1587 w 2177"/>
                <a:gd name="T45" fmla="*/ 1260 h 1298"/>
                <a:gd name="T46" fmla="*/ 1587 w 2177"/>
                <a:gd name="T47" fmla="*/ 1260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lnTo>
                    <a:pt x="1587" y="126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28" name="Freeform 12">
              <a:extLst>
                <a:ext uri="{FF2B5EF4-FFF2-40B4-BE49-F238E27FC236}">
                  <a16:creationId xmlns:a16="http://schemas.microsoft.com/office/drawing/2014/main" id="{575A3A4B-D3C3-44EB-9FC2-47BDC25C6AAD}"/>
                </a:ext>
              </a:extLst>
            </p:cNvPr>
            <p:cNvSpPr>
              <a:spLocks/>
            </p:cNvSpPr>
            <p:nvPr userDrawn="1"/>
          </p:nvSpPr>
          <p:spPr bwMode="auto">
            <a:xfrm>
              <a:off x="1022" y="3582"/>
              <a:ext cx="71" cy="129"/>
            </a:xfrm>
            <a:custGeom>
              <a:avLst/>
              <a:gdLst>
                <a:gd name="T0" fmla="*/ 0 w 143"/>
                <a:gd name="T1" fmla="*/ 7 h 258"/>
                <a:gd name="T2" fmla="*/ 120 w 143"/>
                <a:gd name="T3" fmla="*/ 0 h 258"/>
                <a:gd name="T4" fmla="*/ 143 w 143"/>
                <a:gd name="T5" fmla="*/ 233 h 258"/>
                <a:gd name="T6" fmla="*/ 8 w 143"/>
                <a:gd name="T7" fmla="*/ 258 h 258"/>
                <a:gd name="T8" fmla="*/ 0 w 143"/>
                <a:gd name="T9" fmla="*/ 7 h 258"/>
                <a:gd name="T10" fmla="*/ 0 w 143"/>
                <a:gd name="T11" fmla="*/ 7 h 258"/>
              </a:gdLst>
              <a:ahLst/>
              <a:cxnLst>
                <a:cxn ang="0">
                  <a:pos x="T0" y="T1"/>
                </a:cxn>
                <a:cxn ang="0">
                  <a:pos x="T2" y="T3"/>
                </a:cxn>
                <a:cxn ang="0">
                  <a:pos x="T4" y="T5"/>
                </a:cxn>
                <a:cxn ang="0">
                  <a:pos x="T6" y="T7"/>
                </a:cxn>
                <a:cxn ang="0">
                  <a:pos x="T8" y="T9"/>
                </a:cxn>
                <a:cxn ang="0">
                  <a:pos x="T10" y="T11"/>
                </a:cxn>
              </a:cxnLst>
              <a:rect l="0" t="0" r="r" b="b"/>
              <a:pathLst>
                <a:path w="143" h="258">
                  <a:moveTo>
                    <a:pt x="0" y="7"/>
                  </a:moveTo>
                  <a:lnTo>
                    <a:pt x="120" y="0"/>
                  </a:lnTo>
                  <a:lnTo>
                    <a:pt x="143" y="233"/>
                  </a:lnTo>
                  <a:lnTo>
                    <a:pt x="8" y="258"/>
                  </a:lnTo>
                  <a:lnTo>
                    <a:pt x="0" y="7"/>
                  </a:lnTo>
                  <a:lnTo>
                    <a:pt x="0" y="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29" name="Freeform 13">
              <a:extLst>
                <a:ext uri="{FF2B5EF4-FFF2-40B4-BE49-F238E27FC236}">
                  <a16:creationId xmlns:a16="http://schemas.microsoft.com/office/drawing/2014/main" id="{8D0B7113-39FF-4CC1-961A-B76C21F8D726}"/>
                </a:ext>
              </a:extLst>
            </p:cNvPr>
            <p:cNvSpPr>
              <a:spLocks/>
            </p:cNvSpPr>
            <p:nvPr userDrawn="1"/>
          </p:nvSpPr>
          <p:spPr bwMode="auto">
            <a:xfrm>
              <a:off x="20" y="3774"/>
              <a:ext cx="792" cy="410"/>
            </a:xfrm>
            <a:custGeom>
              <a:avLst/>
              <a:gdLst>
                <a:gd name="T0" fmla="*/ 137 w 1586"/>
                <a:gd name="T1" fmla="*/ 0 h 821"/>
                <a:gd name="T2" fmla="*/ 1331 w 1586"/>
                <a:gd name="T3" fmla="*/ 519 h 821"/>
                <a:gd name="T4" fmla="*/ 1428 w 1586"/>
                <a:gd name="T5" fmla="*/ 638 h 821"/>
                <a:gd name="T6" fmla="*/ 1586 w 1586"/>
                <a:gd name="T7" fmla="*/ 792 h 821"/>
                <a:gd name="T8" fmla="*/ 1565 w 1586"/>
                <a:gd name="T9" fmla="*/ 821 h 821"/>
                <a:gd name="T10" fmla="*/ 1350 w 1586"/>
                <a:gd name="T11" fmla="*/ 787 h 821"/>
                <a:gd name="T12" fmla="*/ 1145 w 1586"/>
                <a:gd name="T13" fmla="*/ 811 h 821"/>
                <a:gd name="T14" fmla="*/ 42 w 1586"/>
                <a:gd name="T15" fmla="*/ 298 h 821"/>
                <a:gd name="T16" fmla="*/ 0 w 1586"/>
                <a:gd name="T17" fmla="*/ 150 h 821"/>
                <a:gd name="T18" fmla="*/ 46 w 1586"/>
                <a:gd name="T19" fmla="*/ 32 h 821"/>
                <a:gd name="T20" fmla="*/ 137 w 1586"/>
                <a:gd name="T21" fmla="*/ 0 h 821"/>
                <a:gd name="T22" fmla="*/ 137 w 1586"/>
                <a:gd name="T23" fmla="*/ 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30" name="Freeform 14">
              <a:extLst>
                <a:ext uri="{FF2B5EF4-FFF2-40B4-BE49-F238E27FC236}">
                  <a16:creationId xmlns:a16="http://schemas.microsoft.com/office/drawing/2014/main" id="{E0F973C0-82F3-45A5-9393-303742F1FDC5}"/>
                </a:ext>
              </a:extLst>
            </p:cNvPr>
            <p:cNvSpPr>
              <a:spLocks/>
            </p:cNvSpPr>
            <p:nvPr userDrawn="1"/>
          </p:nvSpPr>
          <p:spPr bwMode="auto">
            <a:xfrm>
              <a:off x="129" y="3808"/>
              <a:ext cx="525" cy="374"/>
            </a:xfrm>
            <a:custGeom>
              <a:avLst/>
              <a:gdLst>
                <a:gd name="T0" fmla="*/ 0 w 1049"/>
                <a:gd name="T1" fmla="*/ 325 h 747"/>
                <a:gd name="T2" fmla="*/ 922 w 1049"/>
                <a:gd name="T3" fmla="*/ 747 h 747"/>
                <a:gd name="T4" fmla="*/ 939 w 1049"/>
                <a:gd name="T5" fmla="*/ 534 h 747"/>
                <a:gd name="T6" fmla="*/ 1049 w 1049"/>
                <a:gd name="T7" fmla="*/ 422 h 747"/>
                <a:gd name="T8" fmla="*/ 78 w 1049"/>
                <a:gd name="T9" fmla="*/ 0 h 747"/>
                <a:gd name="T10" fmla="*/ 0 w 1049"/>
                <a:gd name="T11" fmla="*/ 127 h 747"/>
                <a:gd name="T12" fmla="*/ 0 w 1049"/>
                <a:gd name="T13" fmla="*/ 325 h 747"/>
                <a:gd name="T14" fmla="*/ 0 w 1049"/>
                <a:gd name="T15" fmla="*/ 325 h 7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31" name="Freeform 15">
              <a:extLst>
                <a:ext uri="{FF2B5EF4-FFF2-40B4-BE49-F238E27FC236}">
                  <a16:creationId xmlns:a16="http://schemas.microsoft.com/office/drawing/2014/main" id="{84C98B90-CC7E-450D-A5F3-D389D53416FC}"/>
                </a:ext>
              </a:extLst>
            </p:cNvPr>
            <p:cNvSpPr>
              <a:spLocks/>
            </p:cNvSpPr>
            <p:nvPr userDrawn="1"/>
          </p:nvSpPr>
          <p:spPr bwMode="auto">
            <a:xfrm>
              <a:off x="485" y="3532"/>
              <a:ext cx="135" cy="121"/>
            </a:xfrm>
            <a:custGeom>
              <a:avLst/>
              <a:gdLst>
                <a:gd name="T0" fmla="*/ 0 w 272"/>
                <a:gd name="T1" fmla="*/ 28 h 241"/>
                <a:gd name="T2" fmla="*/ 160 w 272"/>
                <a:gd name="T3" fmla="*/ 0 h 241"/>
                <a:gd name="T4" fmla="*/ 251 w 272"/>
                <a:gd name="T5" fmla="*/ 36 h 241"/>
                <a:gd name="T6" fmla="*/ 272 w 272"/>
                <a:gd name="T7" fmla="*/ 139 h 241"/>
                <a:gd name="T8" fmla="*/ 164 w 272"/>
                <a:gd name="T9" fmla="*/ 146 h 241"/>
                <a:gd name="T10" fmla="*/ 32 w 272"/>
                <a:gd name="T11" fmla="*/ 241 h 241"/>
                <a:gd name="T12" fmla="*/ 0 w 272"/>
                <a:gd name="T13" fmla="*/ 28 h 241"/>
                <a:gd name="T14" fmla="*/ 0 w 272"/>
                <a:gd name="T15" fmla="*/ 28 h 2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2" h="241">
                  <a:moveTo>
                    <a:pt x="0" y="28"/>
                  </a:moveTo>
                  <a:lnTo>
                    <a:pt x="160" y="0"/>
                  </a:lnTo>
                  <a:lnTo>
                    <a:pt x="251" y="36"/>
                  </a:lnTo>
                  <a:lnTo>
                    <a:pt x="272" y="139"/>
                  </a:lnTo>
                  <a:lnTo>
                    <a:pt x="164" y="146"/>
                  </a:lnTo>
                  <a:lnTo>
                    <a:pt x="32" y="241"/>
                  </a:lnTo>
                  <a:lnTo>
                    <a:pt x="0" y="28"/>
                  </a:lnTo>
                  <a:lnTo>
                    <a:pt x="0" y="2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32" name="Freeform 16">
              <a:extLst>
                <a:ext uri="{FF2B5EF4-FFF2-40B4-BE49-F238E27FC236}">
                  <a16:creationId xmlns:a16="http://schemas.microsoft.com/office/drawing/2014/main" id="{95A5BFBC-4FFC-4642-A15E-81828B80A51E}"/>
                </a:ext>
              </a:extLst>
            </p:cNvPr>
            <p:cNvSpPr>
              <a:spLocks/>
            </p:cNvSpPr>
            <p:nvPr userDrawn="1"/>
          </p:nvSpPr>
          <p:spPr bwMode="auto">
            <a:xfrm>
              <a:off x="641" y="4163"/>
              <a:ext cx="76" cy="112"/>
            </a:xfrm>
            <a:custGeom>
              <a:avLst/>
              <a:gdLst>
                <a:gd name="T0" fmla="*/ 152 w 152"/>
                <a:gd name="T1" fmla="*/ 4 h 224"/>
                <a:gd name="T2" fmla="*/ 152 w 152"/>
                <a:gd name="T3" fmla="*/ 224 h 224"/>
                <a:gd name="T4" fmla="*/ 0 w 152"/>
                <a:gd name="T5" fmla="*/ 8 h 224"/>
                <a:gd name="T6" fmla="*/ 72 w 152"/>
                <a:gd name="T7" fmla="*/ 0 h 224"/>
                <a:gd name="T8" fmla="*/ 152 w 152"/>
                <a:gd name="T9" fmla="*/ 4 h 224"/>
                <a:gd name="T10" fmla="*/ 152 w 152"/>
                <a:gd name="T11" fmla="*/ 4 h 224"/>
              </a:gdLst>
              <a:ahLst/>
              <a:cxnLst>
                <a:cxn ang="0">
                  <a:pos x="T0" y="T1"/>
                </a:cxn>
                <a:cxn ang="0">
                  <a:pos x="T2" y="T3"/>
                </a:cxn>
                <a:cxn ang="0">
                  <a:pos x="T4" y="T5"/>
                </a:cxn>
                <a:cxn ang="0">
                  <a:pos x="T6" y="T7"/>
                </a:cxn>
                <a:cxn ang="0">
                  <a:pos x="T8" y="T9"/>
                </a:cxn>
                <a:cxn ang="0">
                  <a:pos x="T10" y="T11"/>
                </a:cxn>
              </a:cxnLst>
              <a:rect l="0" t="0" r="r" b="b"/>
              <a:pathLst>
                <a:path w="152" h="224">
                  <a:moveTo>
                    <a:pt x="152" y="4"/>
                  </a:moveTo>
                  <a:lnTo>
                    <a:pt x="152" y="224"/>
                  </a:lnTo>
                  <a:lnTo>
                    <a:pt x="0" y="8"/>
                  </a:lnTo>
                  <a:lnTo>
                    <a:pt x="72" y="0"/>
                  </a:lnTo>
                  <a:lnTo>
                    <a:pt x="152" y="4"/>
                  </a:lnTo>
                  <a:lnTo>
                    <a:pt x="152" y="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33" name="Freeform 17">
              <a:extLst>
                <a:ext uri="{FF2B5EF4-FFF2-40B4-BE49-F238E27FC236}">
                  <a16:creationId xmlns:a16="http://schemas.microsoft.com/office/drawing/2014/main" id="{FF39B853-DA11-4A38-BA6B-3BCBCC311D3C}"/>
                </a:ext>
              </a:extLst>
            </p:cNvPr>
            <p:cNvSpPr>
              <a:spLocks/>
            </p:cNvSpPr>
            <p:nvPr userDrawn="1"/>
          </p:nvSpPr>
          <p:spPr bwMode="auto">
            <a:xfrm>
              <a:off x="504" y="3607"/>
              <a:ext cx="193" cy="383"/>
            </a:xfrm>
            <a:custGeom>
              <a:avLst/>
              <a:gdLst>
                <a:gd name="T0" fmla="*/ 0 w 386"/>
                <a:gd name="T1" fmla="*/ 80 h 764"/>
                <a:gd name="T2" fmla="*/ 87 w 386"/>
                <a:gd name="T3" fmla="*/ 0 h 764"/>
                <a:gd name="T4" fmla="*/ 232 w 386"/>
                <a:gd name="T5" fmla="*/ 6 h 764"/>
                <a:gd name="T6" fmla="*/ 386 w 386"/>
                <a:gd name="T7" fmla="*/ 764 h 764"/>
                <a:gd name="T8" fmla="*/ 279 w 386"/>
                <a:gd name="T9" fmla="*/ 720 h 764"/>
                <a:gd name="T10" fmla="*/ 152 w 386"/>
                <a:gd name="T11" fmla="*/ 677 h 764"/>
                <a:gd name="T12" fmla="*/ 0 w 386"/>
                <a:gd name="T13" fmla="*/ 80 h 764"/>
                <a:gd name="T14" fmla="*/ 0 w 386"/>
                <a:gd name="T15" fmla="*/ 80 h 7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6" h="764">
                  <a:moveTo>
                    <a:pt x="0" y="80"/>
                  </a:moveTo>
                  <a:lnTo>
                    <a:pt x="87" y="0"/>
                  </a:lnTo>
                  <a:lnTo>
                    <a:pt x="232" y="6"/>
                  </a:lnTo>
                  <a:lnTo>
                    <a:pt x="386" y="764"/>
                  </a:lnTo>
                  <a:lnTo>
                    <a:pt x="279" y="720"/>
                  </a:lnTo>
                  <a:lnTo>
                    <a:pt x="152" y="677"/>
                  </a:lnTo>
                  <a:lnTo>
                    <a:pt x="0" y="80"/>
                  </a:lnTo>
                  <a:lnTo>
                    <a:pt x="0" y="8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34" name="Freeform 18">
              <a:extLst>
                <a:ext uri="{FF2B5EF4-FFF2-40B4-BE49-F238E27FC236}">
                  <a16:creationId xmlns:a16="http://schemas.microsoft.com/office/drawing/2014/main" id="{9144307F-85D5-46F7-BD7B-31D7DB304C69}"/>
                </a:ext>
              </a:extLst>
            </p:cNvPr>
            <p:cNvSpPr>
              <a:spLocks/>
            </p:cNvSpPr>
            <p:nvPr userDrawn="1"/>
          </p:nvSpPr>
          <p:spPr bwMode="auto">
            <a:xfrm>
              <a:off x="668" y="3590"/>
              <a:ext cx="364" cy="174"/>
            </a:xfrm>
            <a:custGeom>
              <a:avLst/>
              <a:gdLst>
                <a:gd name="T0" fmla="*/ 692 w 728"/>
                <a:gd name="T1" fmla="*/ 0 h 348"/>
                <a:gd name="T2" fmla="*/ 0 w 728"/>
                <a:gd name="T3" fmla="*/ 106 h 348"/>
                <a:gd name="T4" fmla="*/ 28 w 728"/>
                <a:gd name="T5" fmla="*/ 348 h 348"/>
                <a:gd name="T6" fmla="*/ 715 w 728"/>
                <a:gd name="T7" fmla="*/ 237 h 348"/>
                <a:gd name="T8" fmla="*/ 728 w 728"/>
                <a:gd name="T9" fmla="*/ 43 h 348"/>
                <a:gd name="T10" fmla="*/ 692 w 728"/>
                <a:gd name="T11" fmla="*/ 0 h 348"/>
                <a:gd name="T12" fmla="*/ 692 w 728"/>
                <a:gd name="T13" fmla="*/ 0 h 348"/>
              </a:gdLst>
              <a:ahLst/>
              <a:cxnLst>
                <a:cxn ang="0">
                  <a:pos x="T0" y="T1"/>
                </a:cxn>
                <a:cxn ang="0">
                  <a:pos x="T2" y="T3"/>
                </a:cxn>
                <a:cxn ang="0">
                  <a:pos x="T4" y="T5"/>
                </a:cxn>
                <a:cxn ang="0">
                  <a:pos x="T6" y="T7"/>
                </a:cxn>
                <a:cxn ang="0">
                  <a:pos x="T8" y="T9"/>
                </a:cxn>
                <a:cxn ang="0">
                  <a:pos x="T10" y="T11"/>
                </a:cxn>
                <a:cxn ang="0">
                  <a:pos x="T12" y="T13"/>
                </a:cxn>
              </a:cxnLst>
              <a:rect l="0" t="0" r="r" b="b"/>
              <a:pathLst>
                <a:path w="728" h="348">
                  <a:moveTo>
                    <a:pt x="692" y="0"/>
                  </a:moveTo>
                  <a:lnTo>
                    <a:pt x="0" y="106"/>
                  </a:lnTo>
                  <a:lnTo>
                    <a:pt x="28" y="348"/>
                  </a:lnTo>
                  <a:lnTo>
                    <a:pt x="715" y="237"/>
                  </a:lnTo>
                  <a:lnTo>
                    <a:pt x="728" y="43"/>
                  </a:lnTo>
                  <a:lnTo>
                    <a:pt x="692" y="0"/>
                  </a:lnTo>
                  <a:lnTo>
                    <a:pt x="692"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35" name="Freeform 19">
              <a:extLst>
                <a:ext uri="{FF2B5EF4-FFF2-40B4-BE49-F238E27FC236}">
                  <a16:creationId xmlns:a16="http://schemas.microsoft.com/office/drawing/2014/main" id="{AFB59B10-65FB-4417-8FCE-A427893AD64F}"/>
                </a:ext>
              </a:extLst>
            </p:cNvPr>
            <p:cNvSpPr>
              <a:spLocks/>
            </p:cNvSpPr>
            <p:nvPr userDrawn="1"/>
          </p:nvSpPr>
          <p:spPr bwMode="auto">
            <a:xfrm>
              <a:off x="347" y="3693"/>
              <a:ext cx="156" cy="67"/>
            </a:xfrm>
            <a:custGeom>
              <a:avLst/>
              <a:gdLst>
                <a:gd name="T0" fmla="*/ 272 w 312"/>
                <a:gd name="T1" fmla="*/ 0 h 135"/>
                <a:gd name="T2" fmla="*/ 0 w 312"/>
                <a:gd name="T3" fmla="*/ 78 h 135"/>
                <a:gd name="T4" fmla="*/ 312 w 312"/>
                <a:gd name="T5" fmla="*/ 135 h 135"/>
                <a:gd name="T6" fmla="*/ 272 w 312"/>
                <a:gd name="T7" fmla="*/ 0 h 135"/>
                <a:gd name="T8" fmla="*/ 272 w 312"/>
                <a:gd name="T9" fmla="*/ 0 h 135"/>
              </a:gdLst>
              <a:ahLst/>
              <a:cxnLst>
                <a:cxn ang="0">
                  <a:pos x="T0" y="T1"/>
                </a:cxn>
                <a:cxn ang="0">
                  <a:pos x="T2" y="T3"/>
                </a:cxn>
                <a:cxn ang="0">
                  <a:pos x="T4" y="T5"/>
                </a:cxn>
                <a:cxn ang="0">
                  <a:pos x="T6" y="T7"/>
                </a:cxn>
                <a:cxn ang="0">
                  <a:pos x="T8" y="T9"/>
                </a:cxn>
              </a:cxnLst>
              <a:rect l="0" t="0" r="r" b="b"/>
              <a:pathLst>
                <a:path w="312" h="135">
                  <a:moveTo>
                    <a:pt x="272" y="0"/>
                  </a:moveTo>
                  <a:lnTo>
                    <a:pt x="0" y="78"/>
                  </a:lnTo>
                  <a:lnTo>
                    <a:pt x="312" y="135"/>
                  </a:lnTo>
                  <a:lnTo>
                    <a:pt x="272" y="0"/>
                  </a:lnTo>
                  <a:lnTo>
                    <a:pt x="27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grpSp>
          <p:nvGrpSpPr>
            <p:cNvPr id="60436" name="Group 20">
              <a:extLst>
                <a:ext uri="{FF2B5EF4-FFF2-40B4-BE49-F238E27FC236}">
                  <a16:creationId xmlns:a16="http://schemas.microsoft.com/office/drawing/2014/main" id="{07BACF8B-9656-4BCF-A02D-312476DC799B}"/>
                </a:ext>
              </a:extLst>
            </p:cNvPr>
            <p:cNvGrpSpPr>
              <a:grpSpLocks/>
            </p:cNvGrpSpPr>
            <p:nvPr userDrawn="1"/>
          </p:nvGrpSpPr>
          <p:grpSpPr bwMode="auto">
            <a:xfrm>
              <a:off x="5" y="3490"/>
              <a:ext cx="1124" cy="780"/>
              <a:chOff x="5" y="3490"/>
              <a:chExt cx="1124" cy="780"/>
            </a:xfrm>
          </p:grpSpPr>
          <p:grpSp>
            <p:nvGrpSpPr>
              <p:cNvPr id="60437" name="Group 21">
                <a:extLst>
                  <a:ext uri="{FF2B5EF4-FFF2-40B4-BE49-F238E27FC236}">
                    <a16:creationId xmlns:a16="http://schemas.microsoft.com/office/drawing/2014/main" id="{3E635A18-8E17-4630-A228-93DB996BD749}"/>
                  </a:ext>
                </a:extLst>
              </p:cNvPr>
              <p:cNvGrpSpPr>
                <a:grpSpLocks/>
              </p:cNvGrpSpPr>
              <p:nvPr userDrawn="1"/>
            </p:nvGrpSpPr>
            <p:grpSpPr bwMode="auto">
              <a:xfrm>
                <a:off x="499" y="3562"/>
                <a:ext cx="548" cy="708"/>
                <a:chOff x="499" y="3562"/>
                <a:chExt cx="548" cy="708"/>
              </a:xfrm>
            </p:grpSpPr>
            <p:sp>
              <p:nvSpPr>
                <p:cNvPr id="60438" name="Freeform 22">
                  <a:extLst>
                    <a:ext uri="{FF2B5EF4-FFF2-40B4-BE49-F238E27FC236}">
                      <a16:creationId xmlns:a16="http://schemas.microsoft.com/office/drawing/2014/main" id="{07FAAF64-B47F-4EBA-ADED-940CE2D57A9D}"/>
                    </a:ext>
                  </a:extLst>
                </p:cNvPr>
                <p:cNvSpPr>
                  <a:spLocks/>
                </p:cNvSpPr>
                <p:nvPr userDrawn="1"/>
              </p:nvSpPr>
              <p:spPr bwMode="auto">
                <a:xfrm>
                  <a:off x="499" y="3587"/>
                  <a:ext cx="157" cy="87"/>
                </a:xfrm>
                <a:custGeom>
                  <a:avLst/>
                  <a:gdLst>
                    <a:gd name="T0" fmla="*/ 0 w 313"/>
                    <a:gd name="T1" fmla="*/ 107 h 175"/>
                    <a:gd name="T2" fmla="*/ 114 w 313"/>
                    <a:gd name="T3" fmla="*/ 10 h 175"/>
                    <a:gd name="T4" fmla="*/ 213 w 313"/>
                    <a:gd name="T5" fmla="*/ 0 h 175"/>
                    <a:gd name="T6" fmla="*/ 292 w 313"/>
                    <a:gd name="T7" fmla="*/ 27 h 175"/>
                    <a:gd name="T8" fmla="*/ 313 w 313"/>
                    <a:gd name="T9" fmla="*/ 91 h 175"/>
                    <a:gd name="T10" fmla="*/ 167 w 313"/>
                    <a:gd name="T11" fmla="*/ 67 h 175"/>
                    <a:gd name="T12" fmla="*/ 74 w 313"/>
                    <a:gd name="T13" fmla="*/ 101 h 175"/>
                    <a:gd name="T14" fmla="*/ 13 w 313"/>
                    <a:gd name="T15" fmla="*/ 175 h 175"/>
                    <a:gd name="T16" fmla="*/ 0 w 313"/>
                    <a:gd name="T17" fmla="*/ 107 h 175"/>
                    <a:gd name="T18" fmla="*/ 0 w 313"/>
                    <a:gd name="T19" fmla="*/ 10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lnTo>
                        <a:pt x="0" y="10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39" name="Freeform 23">
                  <a:extLst>
                    <a:ext uri="{FF2B5EF4-FFF2-40B4-BE49-F238E27FC236}">
                      <a16:creationId xmlns:a16="http://schemas.microsoft.com/office/drawing/2014/main" id="{46CC8B25-695B-47D8-B63B-508940ED25D2}"/>
                    </a:ext>
                  </a:extLst>
                </p:cNvPr>
                <p:cNvSpPr>
                  <a:spLocks/>
                </p:cNvSpPr>
                <p:nvPr userDrawn="1"/>
              </p:nvSpPr>
              <p:spPr bwMode="auto">
                <a:xfrm>
                  <a:off x="636" y="4137"/>
                  <a:ext cx="115" cy="133"/>
                </a:xfrm>
                <a:custGeom>
                  <a:avLst/>
                  <a:gdLst>
                    <a:gd name="T0" fmla="*/ 0 w 230"/>
                    <a:gd name="T1" fmla="*/ 40 h 266"/>
                    <a:gd name="T2" fmla="*/ 160 w 230"/>
                    <a:gd name="T3" fmla="*/ 266 h 266"/>
                    <a:gd name="T4" fmla="*/ 230 w 230"/>
                    <a:gd name="T5" fmla="*/ 251 h 266"/>
                    <a:gd name="T6" fmla="*/ 223 w 230"/>
                    <a:gd name="T7" fmla="*/ 17 h 266"/>
                    <a:gd name="T8" fmla="*/ 166 w 230"/>
                    <a:gd name="T9" fmla="*/ 0 h 266"/>
                    <a:gd name="T10" fmla="*/ 179 w 230"/>
                    <a:gd name="T11" fmla="*/ 197 h 266"/>
                    <a:gd name="T12" fmla="*/ 71 w 230"/>
                    <a:gd name="T13" fmla="*/ 4 h 266"/>
                    <a:gd name="T14" fmla="*/ 0 w 230"/>
                    <a:gd name="T15" fmla="*/ 40 h 266"/>
                    <a:gd name="T16" fmla="*/ 0 w 230"/>
                    <a:gd name="T17" fmla="*/ 4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66">
                      <a:moveTo>
                        <a:pt x="0" y="40"/>
                      </a:moveTo>
                      <a:lnTo>
                        <a:pt x="160" y="266"/>
                      </a:lnTo>
                      <a:lnTo>
                        <a:pt x="230" y="251"/>
                      </a:lnTo>
                      <a:lnTo>
                        <a:pt x="223" y="17"/>
                      </a:lnTo>
                      <a:lnTo>
                        <a:pt x="166" y="0"/>
                      </a:lnTo>
                      <a:lnTo>
                        <a:pt x="179" y="197"/>
                      </a:lnTo>
                      <a:lnTo>
                        <a:pt x="71" y="4"/>
                      </a:lnTo>
                      <a:lnTo>
                        <a:pt x="0" y="40"/>
                      </a:lnTo>
                      <a:lnTo>
                        <a:pt x="0" y="4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40" name="Freeform 24">
                  <a:extLst>
                    <a:ext uri="{FF2B5EF4-FFF2-40B4-BE49-F238E27FC236}">
                      <a16:creationId xmlns:a16="http://schemas.microsoft.com/office/drawing/2014/main" id="{EFD31084-4884-4C4C-97F5-189CD6FC126A}"/>
                    </a:ext>
                  </a:extLst>
                </p:cNvPr>
                <p:cNvSpPr>
                  <a:spLocks/>
                </p:cNvSpPr>
                <p:nvPr userDrawn="1"/>
              </p:nvSpPr>
              <p:spPr bwMode="auto">
                <a:xfrm>
                  <a:off x="1004" y="3562"/>
                  <a:ext cx="43" cy="117"/>
                </a:xfrm>
                <a:custGeom>
                  <a:avLst/>
                  <a:gdLst>
                    <a:gd name="T0" fmla="*/ 0 w 87"/>
                    <a:gd name="T1" fmla="*/ 19 h 234"/>
                    <a:gd name="T2" fmla="*/ 36 w 87"/>
                    <a:gd name="T3" fmla="*/ 93 h 234"/>
                    <a:gd name="T4" fmla="*/ 44 w 87"/>
                    <a:gd name="T5" fmla="*/ 154 h 234"/>
                    <a:gd name="T6" fmla="*/ 27 w 87"/>
                    <a:gd name="T7" fmla="*/ 234 h 234"/>
                    <a:gd name="T8" fmla="*/ 80 w 87"/>
                    <a:gd name="T9" fmla="*/ 220 h 234"/>
                    <a:gd name="T10" fmla="*/ 87 w 87"/>
                    <a:gd name="T11" fmla="*/ 116 h 234"/>
                    <a:gd name="T12" fmla="*/ 46 w 87"/>
                    <a:gd name="T13" fmla="*/ 0 h 234"/>
                    <a:gd name="T14" fmla="*/ 0 w 87"/>
                    <a:gd name="T15" fmla="*/ 19 h 234"/>
                    <a:gd name="T16" fmla="*/ 0 w 87"/>
                    <a:gd name="T17" fmla="*/ 1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 h="234">
                      <a:moveTo>
                        <a:pt x="0" y="19"/>
                      </a:moveTo>
                      <a:lnTo>
                        <a:pt x="36" y="93"/>
                      </a:lnTo>
                      <a:lnTo>
                        <a:pt x="44" y="154"/>
                      </a:lnTo>
                      <a:lnTo>
                        <a:pt x="27" y="234"/>
                      </a:lnTo>
                      <a:lnTo>
                        <a:pt x="80" y="220"/>
                      </a:lnTo>
                      <a:lnTo>
                        <a:pt x="87" y="116"/>
                      </a:lnTo>
                      <a:lnTo>
                        <a:pt x="46" y="0"/>
                      </a:lnTo>
                      <a:lnTo>
                        <a:pt x="0" y="19"/>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grpSp>
          <p:sp>
            <p:nvSpPr>
              <p:cNvPr id="60441" name="Freeform 25">
                <a:extLst>
                  <a:ext uri="{FF2B5EF4-FFF2-40B4-BE49-F238E27FC236}">
                    <a16:creationId xmlns:a16="http://schemas.microsoft.com/office/drawing/2014/main" id="{D7435CCD-1DF0-4F66-ACEA-CE944BDAA12F}"/>
                  </a:ext>
                </a:extLst>
              </p:cNvPr>
              <p:cNvSpPr>
                <a:spLocks/>
              </p:cNvSpPr>
              <p:nvPr userDrawn="1"/>
            </p:nvSpPr>
            <p:spPr bwMode="auto">
              <a:xfrm>
                <a:off x="76" y="3732"/>
                <a:ext cx="595" cy="250"/>
              </a:xfrm>
              <a:custGeom>
                <a:avLst/>
                <a:gdLst>
                  <a:gd name="T0" fmla="*/ 100 w 1190"/>
                  <a:gd name="T1" fmla="*/ 0 h 500"/>
                  <a:gd name="T2" fmla="*/ 1190 w 1190"/>
                  <a:gd name="T3" fmla="*/ 490 h 500"/>
                  <a:gd name="T4" fmla="*/ 1076 w 1190"/>
                  <a:gd name="T5" fmla="*/ 500 h 500"/>
                  <a:gd name="T6" fmla="*/ 0 w 1190"/>
                  <a:gd name="T7" fmla="*/ 27 h 500"/>
                  <a:gd name="T8" fmla="*/ 100 w 1190"/>
                  <a:gd name="T9" fmla="*/ 0 h 500"/>
                  <a:gd name="T10" fmla="*/ 100 w 1190"/>
                  <a:gd name="T11" fmla="*/ 0 h 500"/>
                </a:gdLst>
                <a:ahLst/>
                <a:cxnLst>
                  <a:cxn ang="0">
                    <a:pos x="T0" y="T1"/>
                  </a:cxn>
                  <a:cxn ang="0">
                    <a:pos x="T2" y="T3"/>
                  </a:cxn>
                  <a:cxn ang="0">
                    <a:pos x="T4" y="T5"/>
                  </a:cxn>
                  <a:cxn ang="0">
                    <a:pos x="T6" y="T7"/>
                  </a:cxn>
                  <a:cxn ang="0">
                    <a:pos x="T8" y="T9"/>
                  </a:cxn>
                  <a:cxn ang="0">
                    <a:pos x="T10" y="T11"/>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42" name="Freeform 26">
                <a:extLst>
                  <a:ext uri="{FF2B5EF4-FFF2-40B4-BE49-F238E27FC236}">
                    <a16:creationId xmlns:a16="http://schemas.microsoft.com/office/drawing/2014/main" id="{D027B965-9A09-457F-9C9D-DC5B0923E37C}"/>
                  </a:ext>
                </a:extLst>
              </p:cNvPr>
              <p:cNvSpPr>
                <a:spLocks/>
              </p:cNvSpPr>
              <p:nvPr userDrawn="1"/>
            </p:nvSpPr>
            <p:spPr bwMode="auto">
              <a:xfrm>
                <a:off x="260" y="3886"/>
                <a:ext cx="244" cy="148"/>
              </a:xfrm>
              <a:custGeom>
                <a:avLst/>
                <a:gdLst>
                  <a:gd name="T0" fmla="*/ 14 w 489"/>
                  <a:gd name="T1" fmla="*/ 34 h 296"/>
                  <a:gd name="T2" fmla="*/ 160 w 489"/>
                  <a:gd name="T3" fmla="*/ 66 h 296"/>
                  <a:gd name="T4" fmla="*/ 324 w 489"/>
                  <a:gd name="T5" fmla="*/ 137 h 296"/>
                  <a:gd name="T6" fmla="*/ 440 w 489"/>
                  <a:gd name="T7" fmla="*/ 243 h 296"/>
                  <a:gd name="T8" fmla="*/ 326 w 489"/>
                  <a:gd name="T9" fmla="*/ 230 h 296"/>
                  <a:gd name="T10" fmla="*/ 139 w 489"/>
                  <a:gd name="T11" fmla="*/ 146 h 296"/>
                  <a:gd name="T12" fmla="*/ 50 w 489"/>
                  <a:gd name="T13" fmla="*/ 80 h 296"/>
                  <a:gd name="T14" fmla="*/ 107 w 489"/>
                  <a:gd name="T15" fmla="*/ 163 h 296"/>
                  <a:gd name="T16" fmla="*/ 272 w 489"/>
                  <a:gd name="T17" fmla="*/ 270 h 296"/>
                  <a:gd name="T18" fmla="*/ 466 w 489"/>
                  <a:gd name="T19" fmla="*/ 296 h 296"/>
                  <a:gd name="T20" fmla="*/ 489 w 489"/>
                  <a:gd name="T21" fmla="*/ 224 h 296"/>
                  <a:gd name="T22" fmla="*/ 394 w 489"/>
                  <a:gd name="T23" fmla="*/ 120 h 296"/>
                  <a:gd name="T24" fmla="*/ 170 w 489"/>
                  <a:gd name="T25" fmla="*/ 17 h 296"/>
                  <a:gd name="T26" fmla="*/ 0 w 489"/>
                  <a:gd name="T27" fmla="*/ 0 h 296"/>
                  <a:gd name="T28" fmla="*/ 14 w 489"/>
                  <a:gd name="T29" fmla="*/ 34 h 296"/>
                  <a:gd name="T30" fmla="*/ 14 w 489"/>
                  <a:gd name="T31" fmla="*/ 3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43" name="Freeform 27">
                <a:extLst>
                  <a:ext uri="{FF2B5EF4-FFF2-40B4-BE49-F238E27FC236}">
                    <a16:creationId xmlns:a16="http://schemas.microsoft.com/office/drawing/2014/main" id="{93096008-CA79-4745-A54A-FD47403B40D1}"/>
                  </a:ext>
                </a:extLst>
              </p:cNvPr>
              <p:cNvSpPr>
                <a:spLocks/>
              </p:cNvSpPr>
              <p:nvPr userDrawn="1"/>
            </p:nvSpPr>
            <p:spPr bwMode="auto">
              <a:xfrm>
                <a:off x="565" y="3680"/>
                <a:ext cx="107" cy="238"/>
              </a:xfrm>
              <a:custGeom>
                <a:avLst/>
                <a:gdLst>
                  <a:gd name="T0" fmla="*/ 24 w 213"/>
                  <a:gd name="T1" fmla="*/ 0 h 478"/>
                  <a:gd name="T2" fmla="*/ 91 w 213"/>
                  <a:gd name="T3" fmla="*/ 25 h 478"/>
                  <a:gd name="T4" fmla="*/ 80 w 213"/>
                  <a:gd name="T5" fmla="*/ 192 h 478"/>
                  <a:gd name="T6" fmla="*/ 106 w 213"/>
                  <a:gd name="T7" fmla="*/ 327 h 478"/>
                  <a:gd name="T8" fmla="*/ 213 w 213"/>
                  <a:gd name="T9" fmla="*/ 451 h 478"/>
                  <a:gd name="T10" fmla="*/ 97 w 213"/>
                  <a:gd name="T11" fmla="*/ 478 h 478"/>
                  <a:gd name="T12" fmla="*/ 30 w 213"/>
                  <a:gd name="T13" fmla="*/ 344 h 478"/>
                  <a:gd name="T14" fmla="*/ 0 w 213"/>
                  <a:gd name="T15" fmla="*/ 57 h 478"/>
                  <a:gd name="T16" fmla="*/ 24 w 213"/>
                  <a:gd name="T17" fmla="*/ 0 h 478"/>
                  <a:gd name="T18" fmla="*/ 24 w 213"/>
                  <a:gd name="T19"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lnTo>
                      <a:pt x="2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grpSp>
            <p:nvGrpSpPr>
              <p:cNvPr id="60444" name="Group 28">
                <a:extLst>
                  <a:ext uri="{FF2B5EF4-FFF2-40B4-BE49-F238E27FC236}">
                    <a16:creationId xmlns:a16="http://schemas.microsoft.com/office/drawing/2014/main" id="{C99CEF9D-BF01-4820-8622-A33795820A51}"/>
                  </a:ext>
                </a:extLst>
              </p:cNvPr>
              <p:cNvGrpSpPr>
                <a:grpSpLocks/>
              </p:cNvGrpSpPr>
              <p:nvPr userDrawn="1"/>
            </p:nvGrpSpPr>
            <p:grpSpPr bwMode="auto">
              <a:xfrm>
                <a:off x="5" y="3490"/>
                <a:ext cx="1124" cy="678"/>
                <a:chOff x="5" y="3490"/>
                <a:chExt cx="1124" cy="678"/>
              </a:xfrm>
            </p:grpSpPr>
            <p:sp>
              <p:nvSpPr>
                <p:cNvPr id="60445" name="Freeform 29">
                  <a:extLst>
                    <a:ext uri="{FF2B5EF4-FFF2-40B4-BE49-F238E27FC236}">
                      <a16:creationId xmlns:a16="http://schemas.microsoft.com/office/drawing/2014/main" id="{80BB8428-8CCC-4B94-BAC8-2CC3116E07EB}"/>
                    </a:ext>
                  </a:extLst>
                </p:cNvPr>
                <p:cNvSpPr>
                  <a:spLocks/>
                </p:cNvSpPr>
                <p:nvPr userDrawn="1"/>
              </p:nvSpPr>
              <p:spPr bwMode="auto">
                <a:xfrm>
                  <a:off x="669" y="4048"/>
                  <a:ext cx="75" cy="87"/>
                </a:xfrm>
                <a:custGeom>
                  <a:avLst/>
                  <a:gdLst>
                    <a:gd name="T0" fmla="*/ 110 w 150"/>
                    <a:gd name="T1" fmla="*/ 0 h 173"/>
                    <a:gd name="T2" fmla="*/ 40 w 150"/>
                    <a:gd name="T3" fmla="*/ 66 h 173"/>
                    <a:gd name="T4" fmla="*/ 0 w 150"/>
                    <a:gd name="T5" fmla="*/ 173 h 173"/>
                    <a:gd name="T6" fmla="*/ 80 w 150"/>
                    <a:gd name="T7" fmla="*/ 160 h 173"/>
                    <a:gd name="T8" fmla="*/ 103 w 150"/>
                    <a:gd name="T9" fmla="*/ 84 h 173"/>
                    <a:gd name="T10" fmla="*/ 150 w 150"/>
                    <a:gd name="T11" fmla="*/ 27 h 173"/>
                    <a:gd name="T12" fmla="*/ 110 w 150"/>
                    <a:gd name="T13" fmla="*/ 0 h 173"/>
                    <a:gd name="T14" fmla="*/ 110 w 150"/>
                    <a:gd name="T15" fmla="*/ 0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46" name="Freeform 30">
                  <a:extLst>
                    <a:ext uri="{FF2B5EF4-FFF2-40B4-BE49-F238E27FC236}">
                      <a16:creationId xmlns:a16="http://schemas.microsoft.com/office/drawing/2014/main" id="{F44F7422-84E8-4710-8098-025187214CFC}"/>
                    </a:ext>
                  </a:extLst>
                </p:cNvPr>
                <p:cNvSpPr>
                  <a:spLocks/>
                </p:cNvSpPr>
                <p:nvPr userDrawn="1"/>
              </p:nvSpPr>
              <p:spPr bwMode="auto">
                <a:xfrm>
                  <a:off x="5" y="3728"/>
                  <a:ext cx="842" cy="440"/>
                </a:xfrm>
                <a:custGeom>
                  <a:avLst/>
                  <a:gdLst>
                    <a:gd name="T0" fmla="*/ 156 w 1684"/>
                    <a:gd name="T1" fmla="*/ 0 h 880"/>
                    <a:gd name="T2" fmla="*/ 63 w 1684"/>
                    <a:gd name="T3" fmla="*/ 52 h 880"/>
                    <a:gd name="T4" fmla="*/ 0 w 1684"/>
                    <a:gd name="T5" fmla="*/ 208 h 880"/>
                    <a:gd name="T6" fmla="*/ 67 w 1684"/>
                    <a:gd name="T7" fmla="*/ 358 h 880"/>
                    <a:gd name="T8" fmla="*/ 1182 w 1684"/>
                    <a:gd name="T9" fmla="*/ 867 h 880"/>
                    <a:gd name="T10" fmla="*/ 1422 w 1684"/>
                    <a:gd name="T11" fmla="*/ 835 h 880"/>
                    <a:gd name="T12" fmla="*/ 1616 w 1684"/>
                    <a:gd name="T13" fmla="*/ 880 h 880"/>
                    <a:gd name="T14" fmla="*/ 1684 w 1684"/>
                    <a:gd name="T15" fmla="*/ 808 h 880"/>
                    <a:gd name="T16" fmla="*/ 1502 w 1684"/>
                    <a:gd name="T17" fmla="*/ 664 h 880"/>
                    <a:gd name="T18" fmla="*/ 1428 w 1684"/>
                    <a:gd name="T19" fmla="*/ 512 h 880"/>
                    <a:gd name="T20" fmla="*/ 1369 w 1684"/>
                    <a:gd name="T21" fmla="*/ 527 h 880"/>
                    <a:gd name="T22" fmla="*/ 1439 w 1684"/>
                    <a:gd name="T23" fmla="*/ 664 h 880"/>
                    <a:gd name="T24" fmla="*/ 1578 w 1684"/>
                    <a:gd name="T25" fmla="*/ 810 h 880"/>
                    <a:gd name="T26" fmla="*/ 1413 w 1684"/>
                    <a:gd name="T27" fmla="*/ 787 h 880"/>
                    <a:gd name="T28" fmla="*/ 1219 w 1684"/>
                    <a:gd name="T29" fmla="*/ 814 h 880"/>
                    <a:gd name="T30" fmla="*/ 1255 w 1684"/>
                    <a:gd name="T31" fmla="*/ 650 h 880"/>
                    <a:gd name="T32" fmla="*/ 1338 w 1684"/>
                    <a:gd name="T33" fmla="*/ 538 h 880"/>
                    <a:gd name="T34" fmla="*/ 1241 w 1684"/>
                    <a:gd name="T35" fmla="*/ 552 h 880"/>
                    <a:gd name="T36" fmla="*/ 1165 w 1684"/>
                    <a:gd name="T37" fmla="*/ 658 h 880"/>
                    <a:gd name="T38" fmla="*/ 1139 w 1684"/>
                    <a:gd name="T39" fmla="*/ 791 h 880"/>
                    <a:gd name="T40" fmla="*/ 107 w 1684"/>
                    <a:gd name="T41" fmla="*/ 310 h 880"/>
                    <a:gd name="T42" fmla="*/ 80 w 1684"/>
                    <a:gd name="T43" fmla="*/ 215 h 880"/>
                    <a:gd name="T44" fmla="*/ 103 w 1684"/>
                    <a:gd name="T45" fmla="*/ 95 h 880"/>
                    <a:gd name="T46" fmla="*/ 217 w 1684"/>
                    <a:gd name="T47" fmla="*/ 0 h 880"/>
                    <a:gd name="T48" fmla="*/ 156 w 1684"/>
                    <a:gd name="T49" fmla="*/ 0 h 880"/>
                    <a:gd name="T50" fmla="*/ 156 w 1684"/>
                    <a:gd name="T51" fmla="*/ 0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47" name="Freeform 31">
                  <a:extLst>
                    <a:ext uri="{FF2B5EF4-FFF2-40B4-BE49-F238E27FC236}">
                      <a16:creationId xmlns:a16="http://schemas.microsoft.com/office/drawing/2014/main" id="{F9D0ACBA-9EC3-44FB-98C7-75AAE406A643}"/>
                    </a:ext>
                  </a:extLst>
                </p:cNvPr>
                <p:cNvSpPr>
                  <a:spLocks/>
                </p:cNvSpPr>
                <p:nvPr userDrawn="1"/>
              </p:nvSpPr>
              <p:spPr bwMode="auto">
                <a:xfrm>
                  <a:off x="106" y="3770"/>
                  <a:ext cx="80" cy="167"/>
                </a:xfrm>
                <a:custGeom>
                  <a:avLst/>
                  <a:gdLst>
                    <a:gd name="T0" fmla="*/ 116 w 160"/>
                    <a:gd name="T1" fmla="*/ 0 h 335"/>
                    <a:gd name="T2" fmla="*/ 19 w 160"/>
                    <a:gd name="T3" fmla="*/ 106 h 335"/>
                    <a:gd name="T4" fmla="*/ 0 w 160"/>
                    <a:gd name="T5" fmla="*/ 230 h 335"/>
                    <a:gd name="T6" fmla="*/ 33 w 160"/>
                    <a:gd name="T7" fmla="*/ 314 h 335"/>
                    <a:gd name="T8" fmla="*/ 94 w 160"/>
                    <a:gd name="T9" fmla="*/ 335 h 335"/>
                    <a:gd name="T10" fmla="*/ 76 w 160"/>
                    <a:gd name="T11" fmla="*/ 154 h 335"/>
                    <a:gd name="T12" fmla="*/ 160 w 160"/>
                    <a:gd name="T13" fmla="*/ 17 h 335"/>
                    <a:gd name="T14" fmla="*/ 116 w 160"/>
                    <a:gd name="T15" fmla="*/ 0 h 335"/>
                    <a:gd name="T16" fmla="*/ 116 w 160"/>
                    <a:gd name="T17"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48" name="Freeform 32">
                  <a:extLst>
                    <a:ext uri="{FF2B5EF4-FFF2-40B4-BE49-F238E27FC236}">
                      <a16:creationId xmlns:a16="http://schemas.microsoft.com/office/drawing/2014/main" id="{C93B318F-69A0-472E-A23C-76457DFA23E8}"/>
                    </a:ext>
                  </a:extLst>
                </p:cNvPr>
                <p:cNvSpPr>
                  <a:spLocks/>
                </p:cNvSpPr>
                <p:nvPr userDrawn="1"/>
              </p:nvSpPr>
              <p:spPr bwMode="auto">
                <a:xfrm>
                  <a:off x="449" y="3490"/>
                  <a:ext cx="322" cy="594"/>
                </a:xfrm>
                <a:custGeom>
                  <a:avLst/>
                  <a:gdLst>
                    <a:gd name="T0" fmla="*/ 218 w 642"/>
                    <a:gd name="T1" fmla="*/ 896 h 1188"/>
                    <a:gd name="T2" fmla="*/ 0 w 642"/>
                    <a:gd name="T3" fmla="*/ 124 h 1188"/>
                    <a:gd name="T4" fmla="*/ 81 w 642"/>
                    <a:gd name="T5" fmla="*/ 38 h 1188"/>
                    <a:gd name="T6" fmla="*/ 258 w 642"/>
                    <a:gd name="T7" fmla="*/ 0 h 1188"/>
                    <a:gd name="T8" fmla="*/ 399 w 642"/>
                    <a:gd name="T9" fmla="*/ 57 h 1188"/>
                    <a:gd name="T10" fmla="*/ 642 w 642"/>
                    <a:gd name="T11" fmla="*/ 1188 h 1188"/>
                    <a:gd name="T12" fmla="*/ 555 w 642"/>
                    <a:gd name="T13" fmla="*/ 1091 h 1188"/>
                    <a:gd name="T14" fmla="*/ 355 w 642"/>
                    <a:gd name="T15" fmla="*/ 97 h 1188"/>
                    <a:gd name="T16" fmla="*/ 226 w 642"/>
                    <a:gd name="T17" fmla="*/ 61 h 1188"/>
                    <a:gd name="T18" fmla="*/ 119 w 642"/>
                    <a:gd name="T19" fmla="*/ 74 h 1188"/>
                    <a:gd name="T20" fmla="*/ 76 w 642"/>
                    <a:gd name="T21" fmla="*/ 141 h 1188"/>
                    <a:gd name="T22" fmla="*/ 306 w 642"/>
                    <a:gd name="T23" fmla="*/ 924 h 1188"/>
                    <a:gd name="T24" fmla="*/ 218 w 642"/>
                    <a:gd name="T25" fmla="*/ 896 h 1188"/>
                    <a:gd name="T26" fmla="*/ 218 w 642"/>
                    <a:gd name="T27" fmla="*/ 896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lnTo>
                        <a:pt x="218" y="89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49" name="Freeform 33">
                  <a:extLst>
                    <a:ext uri="{FF2B5EF4-FFF2-40B4-BE49-F238E27FC236}">
                      <a16:creationId xmlns:a16="http://schemas.microsoft.com/office/drawing/2014/main" id="{FB1CE2B3-E684-41A7-85FA-FC6A063A65B7}"/>
                    </a:ext>
                  </a:extLst>
                </p:cNvPr>
                <p:cNvSpPr>
                  <a:spLocks/>
                </p:cNvSpPr>
                <p:nvPr userDrawn="1"/>
              </p:nvSpPr>
              <p:spPr bwMode="auto">
                <a:xfrm>
                  <a:off x="578" y="3650"/>
                  <a:ext cx="96" cy="252"/>
                </a:xfrm>
                <a:custGeom>
                  <a:avLst/>
                  <a:gdLst>
                    <a:gd name="T0" fmla="*/ 0 w 192"/>
                    <a:gd name="T1" fmla="*/ 27 h 504"/>
                    <a:gd name="T2" fmla="*/ 76 w 192"/>
                    <a:gd name="T3" fmla="*/ 194 h 504"/>
                    <a:gd name="T4" fmla="*/ 113 w 192"/>
                    <a:gd name="T5" fmla="*/ 318 h 504"/>
                    <a:gd name="T6" fmla="*/ 116 w 192"/>
                    <a:gd name="T7" fmla="*/ 504 h 504"/>
                    <a:gd name="T8" fmla="*/ 192 w 192"/>
                    <a:gd name="T9" fmla="*/ 504 h 504"/>
                    <a:gd name="T10" fmla="*/ 187 w 192"/>
                    <a:gd name="T11" fmla="*/ 360 h 504"/>
                    <a:gd name="T12" fmla="*/ 162 w 192"/>
                    <a:gd name="T13" fmla="*/ 208 h 504"/>
                    <a:gd name="T14" fmla="*/ 99 w 192"/>
                    <a:gd name="T15" fmla="*/ 59 h 504"/>
                    <a:gd name="T16" fmla="*/ 63 w 192"/>
                    <a:gd name="T17" fmla="*/ 0 h 504"/>
                    <a:gd name="T18" fmla="*/ 0 w 192"/>
                    <a:gd name="T19" fmla="*/ 27 h 504"/>
                    <a:gd name="T20" fmla="*/ 0 w 192"/>
                    <a:gd name="T21" fmla="*/ 27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lnTo>
                        <a:pt x="0" y="2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50" name="Freeform 34">
                  <a:extLst>
                    <a:ext uri="{FF2B5EF4-FFF2-40B4-BE49-F238E27FC236}">
                      <a16:creationId xmlns:a16="http://schemas.microsoft.com/office/drawing/2014/main" id="{D24CDC5D-5FDA-44E5-8C65-B062B127ED4A}"/>
                    </a:ext>
                  </a:extLst>
                </p:cNvPr>
                <p:cNvSpPr>
                  <a:spLocks/>
                </p:cNvSpPr>
                <p:nvPr userDrawn="1"/>
              </p:nvSpPr>
              <p:spPr bwMode="auto">
                <a:xfrm>
                  <a:off x="328" y="3630"/>
                  <a:ext cx="195" cy="135"/>
                </a:xfrm>
                <a:custGeom>
                  <a:avLst/>
                  <a:gdLst>
                    <a:gd name="T0" fmla="*/ 297 w 390"/>
                    <a:gd name="T1" fmla="*/ 0 h 269"/>
                    <a:gd name="T2" fmla="*/ 257 w 390"/>
                    <a:gd name="T3" fmla="*/ 17 h 269"/>
                    <a:gd name="T4" fmla="*/ 253 w 390"/>
                    <a:gd name="T5" fmla="*/ 66 h 269"/>
                    <a:gd name="T6" fmla="*/ 0 w 390"/>
                    <a:gd name="T7" fmla="*/ 169 h 269"/>
                    <a:gd name="T8" fmla="*/ 0 w 390"/>
                    <a:gd name="T9" fmla="*/ 222 h 269"/>
                    <a:gd name="T10" fmla="*/ 284 w 390"/>
                    <a:gd name="T11" fmla="*/ 226 h 269"/>
                    <a:gd name="T12" fmla="*/ 320 w 390"/>
                    <a:gd name="T13" fmla="*/ 269 h 269"/>
                    <a:gd name="T14" fmla="*/ 390 w 390"/>
                    <a:gd name="T15" fmla="*/ 266 h 269"/>
                    <a:gd name="T16" fmla="*/ 383 w 390"/>
                    <a:gd name="T17" fmla="*/ 190 h 269"/>
                    <a:gd name="T18" fmla="*/ 116 w 390"/>
                    <a:gd name="T19" fmla="*/ 176 h 269"/>
                    <a:gd name="T20" fmla="*/ 333 w 390"/>
                    <a:gd name="T21" fmla="*/ 89 h 269"/>
                    <a:gd name="T22" fmla="*/ 297 w 390"/>
                    <a:gd name="T23" fmla="*/ 0 h 269"/>
                    <a:gd name="T24" fmla="*/ 297 w 390"/>
                    <a:gd name="T25"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lnTo>
                        <a:pt x="29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51" name="Freeform 35">
                  <a:extLst>
                    <a:ext uri="{FF2B5EF4-FFF2-40B4-BE49-F238E27FC236}">
                      <a16:creationId xmlns:a16="http://schemas.microsoft.com/office/drawing/2014/main" id="{70210129-5B44-4440-B337-A6243FACEB89}"/>
                    </a:ext>
                  </a:extLst>
                </p:cNvPr>
                <p:cNvSpPr>
                  <a:spLocks/>
                </p:cNvSpPr>
                <p:nvPr userDrawn="1"/>
              </p:nvSpPr>
              <p:spPr bwMode="auto">
                <a:xfrm>
                  <a:off x="658" y="3538"/>
                  <a:ext cx="471" cy="212"/>
                </a:xfrm>
                <a:custGeom>
                  <a:avLst/>
                  <a:gdLst>
                    <a:gd name="T0" fmla="*/ 0 w 941"/>
                    <a:gd name="T1" fmla="*/ 131 h 424"/>
                    <a:gd name="T2" fmla="*/ 863 w 941"/>
                    <a:gd name="T3" fmla="*/ 0 h 424"/>
                    <a:gd name="T4" fmla="*/ 926 w 941"/>
                    <a:gd name="T5" fmla="*/ 78 h 424"/>
                    <a:gd name="T6" fmla="*/ 941 w 941"/>
                    <a:gd name="T7" fmla="*/ 181 h 424"/>
                    <a:gd name="T8" fmla="*/ 903 w 941"/>
                    <a:gd name="T9" fmla="*/ 282 h 424"/>
                    <a:gd name="T10" fmla="*/ 57 w 941"/>
                    <a:gd name="T11" fmla="*/ 424 h 424"/>
                    <a:gd name="T12" fmla="*/ 53 w 941"/>
                    <a:gd name="T13" fmla="*/ 384 h 424"/>
                    <a:gd name="T14" fmla="*/ 863 w 941"/>
                    <a:gd name="T15" fmla="*/ 242 h 424"/>
                    <a:gd name="T16" fmla="*/ 893 w 941"/>
                    <a:gd name="T17" fmla="*/ 145 h 424"/>
                    <a:gd name="T18" fmla="*/ 840 w 941"/>
                    <a:gd name="T19" fmla="*/ 57 h 424"/>
                    <a:gd name="T20" fmla="*/ 0 w 941"/>
                    <a:gd name="T21" fmla="*/ 185 h 424"/>
                    <a:gd name="T22" fmla="*/ 0 w 941"/>
                    <a:gd name="T23" fmla="*/ 131 h 424"/>
                    <a:gd name="T24" fmla="*/ 0 w 941"/>
                    <a:gd name="T25" fmla="*/ 131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lnTo>
                        <a:pt x="0" y="13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52" name="Freeform 36">
                  <a:extLst>
                    <a:ext uri="{FF2B5EF4-FFF2-40B4-BE49-F238E27FC236}">
                      <a16:creationId xmlns:a16="http://schemas.microsoft.com/office/drawing/2014/main" id="{2C6CB23A-49C5-44C4-BA68-5542CE014F1F}"/>
                    </a:ext>
                  </a:extLst>
                </p:cNvPr>
                <p:cNvSpPr>
                  <a:spLocks/>
                </p:cNvSpPr>
                <p:nvPr userDrawn="1"/>
              </p:nvSpPr>
              <p:spPr bwMode="auto">
                <a:xfrm>
                  <a:off x="717" y="3606"/>
                  <a:ext cx="245" cy="86"/>
                </a:xfrm>
                <a:custGeom>
                  <a:avLst/>
                  <a:gdLst>
                    <a:gd name="T0" fmla="*/ 0 w 488"/>
                    <a:gd name="T1" fmla="*/ 126 h 173"/>
                    <a:gd name="T2" fmla="*/ 66 w 488"/>
                    <a:gd name="T3" fmla="*/ 173 h 173"/>
                    <a:gd name="T4" fmla="*/ 222 w 488"/>
                    <a:gd name="T5" fmla="*/ 166 h 173"/>
                    <a:gd name="T6" fmla="*/ 418 w 488"/>
                    <a:gd name="T7" fmla="*/ 116 h 173"/>
                    <a:gd name="T8" fmla="*/ 488 w 488"/>
                    <a:gd name="T9" fmla="*/ 42 h 173"/>
                    <a:gd name="T10" fmla="*/ 443 w 488"/>
                    <a:gd name="T11" fmla="*/ 2 h 173"/>
                    <a:gd name="T12" fmla="*/ 253 w 488"/>
                    <a:gd name="T13" fmla="*/ 0 h 173"/>
                    <a:gd name="T14" fmla="*/ 110 w 488"/>
                    <a:gd name="T15" fmla="*/ 12 h 173"/>
                    <a:gd name="T16" fmla="*/ 15 w 488"/>
                    <a:gd name="T17" fmla="*/ 76 h 173"/>
                    <a:gd name="T18" fmla="*/ 112 w 488"/>
                    <a:gd name="T19" fmla="*/ 95 h 173"/>
                    <a:gd name="T20" fmla="*/ 275 w 488"/>
                    <a:gd name="T21" fmla="*/ 53 h 173"/>
                    <a:gd name="T22" fmla="*/ 416 w 488"/>
                    <a:gd name="T23" fmla="*/ 53 h 173"/>
                    <a:gd name="T24" fmla="*/ 268 w 488"/>
                    <a:gd name="T25" fmla="*/ 110 h 173"/>
                    <a:gd name="T26" fmla="*/ 142 w 488"/>
                    <a:gd name="T27" fmla="*/ 126 h 173"/>
                    <a:gd name="T28" fmla="*/ 0 w 488"/>
                    <a:gd name="T29" fmla="*/ 126 h 173"/>
                    <a:gd name="T30" fmla="*/ 0 w 488"/>
                    <a:gd name="T31" fmla="*/ 12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lnTo>
                        <a:pt x="0" y="1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grpSp>
        </p:grpSp>
      </p:grpSp>
      <p:grpSp>
        <p:nvGrpSpPr>
          <p:cNvPr id="60453" name="Group 37">
            <a:extLst>
              <a:ext uri="{FF2B5EF4-FFF2-40B4-BE49-F238E27FC236}">
                <a16:creationId xmlns:a16="http://schemas.microsoft.com/office/drawing/2014/main" id="{3C4723A8-8618-4003-9E53-DD1BA9174709}"/>
              </a:ext>
            </a:extLst>
          </p:cNvPr>
          <p:cNvGrpSpPr>
            <a:grpSpLocks/>
          </p:cNvGrpSpPr>
          <p:nvPr/>
        </p:nvGrpSpPr>
        <p:grpSpPr bwMode="auto">
          <a:xfrm>
            <a:off x="11573934" y="2116139"/>
            <a:ext cx="514351" cy="4308475"/>
            <a:chOff x="5468" y="1333"/>
            <a:chExt cx="243" cy="2714"/>
          </a:xfrm>
        </p:grpSpPr>
        <p:sp>
          <p:nvSpPr>
            <p:cNvPr id="60454" name="Freeform 38">
              <a:extLst>
                <a:ext uri="{FF2B5EF4-FFF2-40B4-BE49-F238E27FC236}">
                  <a16:creationId xmlns:a16="http://schemas.microsoft.com/office/drawing/2014/main" id="{0001CF0F-95EA-45E0-998F-B3C85B6F331C}"/>
                </a:ext>
              </a:extLst>
            </p:cNvPr>
            <p:cNvSpPr>
              <a:spLocks/>
            </p:cNvSpPr>
            <p:nvPr userDrawn="1"/>
          </p:nvSpPr>
          <p:spPr bwMode="auto">
            <a:xfrm flipH="1">
              <a:off x="5468" y="2620"/>
              <a:ext cx="205" cy="1427"/>
            </a:xfrm>
            <a:custGeom>
              <a:avLst/>
              <a:gdLst>
                <a:gd name="T0" fmla="*/ 692 w 772"/>
                <a:gd name="T1" fmla="*/ 3156 h 3266"/>
                <a:gd name="T2" fmla="*/ 380 w 772"/>
                <a:gd name="T3" fmla="*/ 2945 h 3266"/>
                <a:gd name="T4" fmla="*/ 319 w 772"/>
                <a:gd name="T5" fmla="*/ 2783 h 3266"/>
                <a:gd name="T6" fmla="*/ 371 w 772"/>
                <a:gd name="T7" fmla="*/ 2542 h 3266"/>
                <a:gd name="T8" fmla="*/ 591 w 772"/>
                <a:gd name="T9" fmla="*/ 2251 h 3266"/>
                <a:gd name="T10" fmla="*/ 641 w 772"/>
                <a:gd name="T11" fmla="*/ 2070 h 3266"/>
                <a:gd name="T12" fmla="*/ 591 w 772"/>
                <a:gd name="T13" fmla="*/ 1948 h 3266"/>
                <a:gd name="T14" fmla="*/ 401 w 772"/>
                <a:gd name="T15" fmla="*/ 1859 h 3266"/>
                <a:gd name="T16" fmla="*/ 361 w 772"/>
                <a:gd name="T17" fmla="*/ 1747 h 3266"/>
                <a:gd name="T18" fmla="*/ 430 w 772"/>
                <a:gd name="T19" fmla="*/ 1587 h 3266"/>
                <a:gd name="T20" fmla="*/ 741 w 772"/>
                <a:gd name="T21" fmla="*/ 1156 h 3266"/>
                <a:gd name="T22" fmla="*/ 772 w 772"/>
                <a:gd name="T23" fmla="*/ 945 h 3266"/>
                <a:gd name="T24" fmla="*/ 692 w 772"/>
                <a:gd name="T25" fmla="*/ 713 h 3266"/>
                <a:gd name="T26" fmla="*/ 430 w 772"/>
                <a:gd name="T27" fmla="*/ 603 h 3266"/>
                <a:gd name="T28" fmla="*/ 200 w 772"/>
                <a:gd name="T29" fmla="*/ 422 h 3266"/>
                <a:gd name="T30" fmla="*/ 0 w 772"/>
                <a:gd name="T31" fmla="*/ 0 h 3266"/>
                <a:gd name="T32" fmla="*/ 29 w 772"/>
                <a:gd name="T33" fmla="*/ 382 h 3266"/>
                <a:gd name="T34" fmla="*/ 179 w 772"/>
                <a:gd name="T35" fmla="*/ 612 h 3266"/>
                <a:gd name="T36" fmla="*/ 380 w 772"/>
                <a:gd name="T37" fmla="*/ 753 h 3266"/>
                <a:gd name="T38" fmla="*/ 601 w 772"/>
                <a:gd name="T39" fmla="*/ 833 h 3266"/>
                <a:gd name="T40" fmla="*/ 612 w 772"/>
                <a:gd name="T41" fmla="*/ 1044 h 3266"/>
                <a:gd name="T42" fmla="*/ 500 w 772"/>
                <a:gd name="T43" fmla="*/ 1266 h 3266"/>
                <a:gd name="T44" fmla="*/ 240 w 772"/>
                <a:gd name="T45" fmla="*/ 1658 h 3266"/>
                <a:gd name="T46" fmla="*/ 230 w 772"/>
                <a:gd name="T47" fmla="*/ 1909 h 3266"/>
                <a:gd name="T48" fmla="*/ 471 w 772"/>
                <a:gd name="T49" fmla="*/ 2049 h 3266"/>
                <a:gd name="T50" fmla="*/ 460 w 772"/>
                <a:gd name="T51" fmla="*/ 2180 h 3266"/>
                <a:gd name="T52" fmla="*/ 249 w 772"/>
                <a:gd name="T53" fmla="*/ 2452 h 3266"/>
                <a:gd name="T54" fmla="*/ 160 w 772"/>
                <a:gd name="T55" fmla="*/ 2713 h 3266"/>
                <a:gd name="T56" fmla="*/ 240 w 772"/>
                <a:gd name="T57" fmla="*/ 2994 h 3266"/>
                <a:gd name="T58" fmla="*/ 430 w 772"/>
                <a:gd name="T59" fmla="*/ 3144 h 3266"/>
                <a:gd name="T60" fmla="*/ 671 w 772"/>
                <a:gd name="T61" fmla="*/ 3266 h 3266"/>
                <a:gd name="T62" fmla="*/ 692 w 772"/>
                <a:gd name="T63" fmla="*/ 3156 h 3266"/>
                <a:gd name="T64" fmla="*/ 692 w 772"/>
                <a:gd name="T65" fmla="*/ 3156 h 3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55" name="Freeform 39">
              <a:extLst>
                <a:ext uri="{FF2B5EF4-FFF2-40B4-BE49-F238E27FC236}">
                  <a16:creationId xmlns:a16="http://schemas.microsoft.com/office/drawing/2014/main" id="{D6812F2D-A333-4021-96D0-91563543646D}"/>
                </a:ext>
              </a:extLst>
            </p:cNvPr>
            <p:cNvSpPr>
              <a:spLocks/>
            </p:cNvSpPr>
            <p:nvPr userDrawn="1"/>
          </p:nvSpPr>
          <p:spPr bwMode="auto">
            <a:xfrm flipH="1">
              <a:off x="5506" y="1333"/>
              <a:ext cx="205" cy="1633"/>
            </a:xfrm>
            <a:custGeom>
              <a:avLst/>
              <a:gdLst>
                <a:gd name="T0" fmla="*/ 692 w 772"/>
                <a:gd name="T1" fmla="*/ 3156 h 3266"/>
                <a:gd name="T2" fmla="*/ 380 w 772"/>
                <a:gd name="T3" fmla="*/ 2945 h 3266"/>
                <a:gd name="T4" fmla="*/ 319 w 772"/>
                <a:gd name="T5" fmla="*/ 2783 h 3266"/>
                <a:gd name="T6" fmla="*/ 371 w 772"/>
                <a:gd name="T7" fmla="*/ 2542 h 3266"/>
                <a:gd name="T8" fmla="*/ 591 w 772"/>
                <a:gd name="T9" fmla="*/ 2251 h 3266"/>
                <a:gd name="T10" fmla="*/ 641 w 772"/>
                <a:gd name="T11" fmla="*/ 2070 h 3266"/>
                <a:gd name="T12" fmla="*/ 591 w 772"/>
                <a:gd name="T13" fmla="*/ 1948 h 3266"/>
                <a:gd name="T14" fmla="*/ 401 w 772"/>
                <a:gd name="T15" fmla="*/ 1859 h 3266"/>
                <a:gd name="T16" fmla="*/ 361 w 772"/>
                <a:gd name="T17" fmla="*/ 1747 h 3266"/>
                <a:gd name="T18" fmla="*/ 430 w 772"/>
                <a:gd name="T19" fmla="*/ 1587 h 3266"/>
                <a:gd name="T20" fmla="*/ 741 w 772"/>
                <a:gd name="T21" fmla="*/ 1156 h 3266"/>
                <a:gd name="T22" fmla="*/ 772 w 772"/>
                <a:gd name="T23" fmla="*/ 945 h 3266"/>
                <a:gd name="T24" fmla="*/ 692 w 772"/>
                <a:gd name="T25" fmla="*/ 713 h 3266"/>
                <a:gd name="T26" fmla="*/ 430 w 772"/>
                <a:gd name="T27" fmla="*/ 603 h 3266"/>
                <a:gd name="T28" fmla="*/ 200 w 772"/>
                <a:gd name="T29" fmla="*/ 422 h 3266"/>
                <a:gd name="T30" fmla="*/ 0 w 772"/>
                <a:gd name="T31" fmla="*/ 0 h 3266"/>
                <a:gd name="T32" fmla="*/ 29 w 772"/>
                <a:gd name="T33" fmla="*/ 382 h 3266"/>
                <a:gd name="T34" fmla="*/ 179 w 772"/>
                <a:gd name="T35" fmla="*/ 612 h 3266"/>
                <a:gd name="T36" fmla="*/ 380 w 772"/>
                <a:gd name="T37" fmla="*/ 753 h 3266"/>
                <a:gd name="T38" fmla="*/ 601 w 772"/>
                <a:gd name="T39" fmla="*/ 833 h 3266"/>
                <a:gd name="T40" fmla="*/ 612 w 772"/>
                <a:gd name="T41" fmla="*/ 1044 h 3266"/>
                <a:gd name="T42" fmla="*/ 500 w 772"/>
                <a:gd name="T43" fmla="*/ 1266 h 3266"/>
                <a:gd name="T44" fmla="*/ 240 w 772"/>
                <a:gd name="T45" fmla="*/ 1658 h 3266"/>
                <a:gd name="T46" fmla="*/ 230 w 772"/>
                <a:gd name="T47" fmla="*/ 1909 h 3266"/>
                <a:gd name="T48" fmla="*/ 471 w 772"/>
                <a:gd name="T49" fmla="*/ 2049 h 3266"/>
                <a:gd name="T50" fmla="*/ 460 w 772"/>
                <a:gd name="T51" fmla="*/ 2180 h 3266"/>
                <a:gd name="T52" fmla="*/ 249 w 772"/>
                <a:gd name="T53" fmla="*/ 2452 h 3266"/>
                <a:gd name="T54" fmla="*/ 160 w 772"/>
                <a:gd name="T55" fmla="*/ 2713 h 3266"/>
                <a:gd name="T56" fmla="*/ 240 w 772"/>
                <a:gd name="T57" fmla="*/ 2994 h 3266"/>
                <a:gd name="T58" fmla="*/ 430 w 772"/>
                <a:gd name="T59" fmla="*/ 3144 h 3266"/>
                <a:gd name="T60" fmla="*/ 671 w 772"/>
                <a:gd name="T61" fmla="*/ 3266 h 3266"/>
                <a:gd name="T62" fmla="*/ 692 w 772"/>
                <a:gd name="T63" fmla="*/ 3156 h 3266"/>
                <a:gd name="T64" fmla="*/ 692 w 772"/>
                <a:gd name="T65" fmla="*/ 3156 h 3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grpSp>
      <p:grpSp>
        <p:nvGrpSpPr>
          <p:cNvPr id="60456" name="Group 40">
            <a:extLst>
              <a:ext uri="{FF2B5EF4-FFF2-40B4-BE49-F238E27FC236}">
                <a16:creationId xmlns:a16="http://schemas.microsoft.com/office/drawing/2014/main" id="{694FD9AA-CDD2-4B9A-85FB-03731779B3FC}"/>
              </a:ext>
            </a:extLst>
          </p:cNvPr>
          <p:cNvGrpSpPr>
            <a:grpSpLocks/>
          </p:cNvGrpSpPr>
          <p:nvPr/>
        </p:nvGrpSpPr>
        <p:grpSpPr bwMode="auto">
          <a:xfrm>
            <a:off x="9757833" y="90488"/>
            <a:ext cx="2844800" cy="1911350"/>
            <a:chOff x="4610" y="57"/>
            <a:chExt cx="1344" cy="1204"/>
          </a:xfrm>
        </p:grpSpPr>
        <p:grpSp>
          <p:nvGrpSpPr>
            <p:cNvPr id="60457" name="Group 41">
              <a:extLst>
                <a:ext uri="{FF2B5EF4-FFF2-40B4-BE49-F238E27FC236}">
                  <a16:creationId xmlns:a16="http://schemas.microsoft.com/office/drawing/2014/main" id="{A7FF0694-136B-4CFA-84C8-39BF4D539099}"/>
                </a:ext>
              </a:extLst>
            </p:cNvPr>
            <p:cNvGrpSpPr>
              <a:grpSpLocks/>
            </p:cNvGrpSpPr>
            <p:nvPr userDrawn="1"/>
          </p:nvGrpSpPr>
          <p:grpSpPr bwMode="auto">
            <a:xfrm>
              <a:off x="4610" y="57"/>
              <a:ext cx="1344" cy="1204"/>
              <a:chOff x="4610" y="57"/>
              <a:chExt cx="1344" cy="1204"/>
            </a:xfrm>
          </p:grpSpPr>
          <p:sp>
            <p:nvSpPr>
              <p:cNvPr id="60458" name="Freeform 42">
                <a:extLst>
                  <a:ext uri="{FF2B5EF4-FFF2-40B4-BE49-F238E27FC236}">
                    <a16:creationId xmlns:a16="http://schemas.microsoft.com/office/drawing/2014/main" id="{05CFFC4D-0101-4EFD-A798-55E881923131}"/>
                  </a:ext>
                </a:extLst>
              </p:cNvPr>
              <p:cNvSpPr>
                <a:spLocks/>
              </p:cNvSpPr>
              <p:nvPr userDrawn="1"/>
            </p:nvSpPr>
            <p:spPr bwMode="auto">
              <a:xfrm rot="-3172564">
                <a:off x="5430" y="1086"/>
                <a:ext cx="62" cy="288"/>
              </a:xfrm>
              <a:custGeom>
                <a:avLst/>
                <a:gdLst>
                  <a:gd name="T0" fmla="*/ 123 w 245"/>
                  <a:gd name="T1" fmla="*/ 9 h 806"/>
                  <a:gd name="T2" fmla="*/ 131 w 245"/>
                  <a:gd name="T3" fmla="*/ 342 h 806"/>
                  <a:gd name="T4" fmla="*/ 0 w 245"/>
                  <a:gd name="T5" fmla="*/ 806 h 806"/>
                  <a:gd name="T6" fmla="*/ 79 w 245"/>
                  <a:gd name="T7" fmla="*/ 789 h 806"/>
                  <a:gd name="T8" fmla="*/ 218 w 245"/>
                  <a:gd name="T9" fmla="*/ 376 h 806"/>
                  <a:gd name="T10" fmla="*/ 245 w 245"/>
                  <a:gd name="T11" fmla="*/ 0 h 806"/>
                  <a:gd name="T12" fmla="*/ 123 w 245"/>
                  <a:gd name="T13" fmla="*/ 9 h 806"/>
                  <a:gd name="T14" fmla="*/ 123 w 245"/>
                  <a:gd name="T15" fmla="*/ 9 h 8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5" h="806">
                    <a:moveTo>
                      <a:pt x="123" y="9"/>
                    </a:moveTo>
                    <a:lnTo>
                      <a:pt x="131" y="342"/>
                    </a:lnTo>
                    <a:lnTo>
                      <a:pt x="0" y="806"/>
                    </a:lnTo>
                    <a:lnTo>
                      <a:pt x="79" y="789"/>
                    </a:lnTo>
                    <a:lnTo>
                      <a:pt x="218" y="376"/>
                    </a:lnTo>
                    <a:lnTo>
                      <a:pt x="245" y="0"/>
                    </a:lnTo>
                    <a:lnTo>
                      <a:pt x="123" y="9"/>
                    </a:lnTo>
                    <a:lnTo>
                      <a:pt x="123" y="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grpSp>
            <p:nvGrpSpPr>
              <p:cNvPr id="60459" name="Group 43">
                <a:extLst>
                  <a:ext uri="{FF2B5EF4-FFF2-40B4-BE49-F238E27FC236}">
                    <a16:creationId xmlns:a16="http://schemas.microsoft.com/office/drawing/2014/main" id="{E6CE4019-37A5-49B0-998C-19609B07C510}"/>
                  </a:ext>
                </a:extLst>
              </p:cNvPr>
              <p:cNvGrpSpPr>
                <a:grpSpLocks/>
              </p:cNvGrpSpPr>
              <p:nvPr userDrawn="1"/>
            </p:nvGrpSpPr>
            <p:grpSpPr bwMode="auto">
              <a:xfrm>
                <a:off x="4610" y="57"/>
                <a:ext cx="1344" cy="985"/>
                <a:chOff x="4610" y="57"/>
                <a:chExt cx="1344" cy="985"/>
              </a:xfrm>
            </p:grpSpPr>
            <p:sp>
              <p:nvSpPr>
                <p:cNvPr id="60460" name="Freeform 44">
                  <a:extLst>
                    <a:ext uri="{FF2B5EF4-FFF2-40B4-BE49-F238E27FC236}">
                      <a16:creationId xmlns:a16="http://schemas.microsoft.com/office/drawing/2014/main" id="{5023D208-73CF-42EC-8E52-2FFE6F15DD48}"/>
                    </a:ext>
                  </a:extLst>
                </p:cNvPr>
                <p:cNvSpPr>
                  <a:spLocks/>
                </p:cNvSpPr>
                <p:nvPr userDrawn="1"/>
              </p:nvSpPr>
              <p:spPr bwMode="auto">
                <a:xfrm rot="-3172564">
                  <a:off x="4966" y="71"/>
                  <a:ext cx="153" cy="125"/>
                </a:xfrm>
                <a:custGeom>
                  <a:avLst/>
                  <a:gdLst>
                    <a:gd name="T0" fmla="*/ 0 w 604"/>
                    <a:gd name="T1" fmla="*/ 0 h 349"/>
                    <a:gd name="T2" fmla="*/ 298 w 604"/>
                    <a:gd name="T3" fmla="*/ 184 h 349"/>
                    <a:gd name="T4" fmla="*/ 500 w 604"/>
                    <a:gd name="T5" fmla="*/ 349 h 349"/>
                    <a:gd name="T6" fmla="*/ 604 w 604"/>
                    <a:gd name="T7" fmla="*/ 140 h 349"/>
                    <a:gd name="T8" fmla="*/ 359 w 604"/>
                    <a:gd name="T9" fmla="*/ 9 h 349"/>
                    <a:gd name="T10" fmla="*/ 464 w 604"/>
                    <a:gd name="T11" fmla="*/ 184 h 349"/>
                    <a:gd name="T12" fmla="*/ 131 w 604"/>
                    <a:gd name="T13" fmla="*/ 17 h 349"/>
                    <a:gd name="T14" fmla="*/ 0 w 604"/>
                    <a:gd name="T15" fmla="*/ 0 h 349"/>
                    <a:gd name="T16" fmla="*/ 0 w 604"/>
                    <a:gd name="T17"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4" h="349">
                      <a:moveTo>
                        <a:pt x="0" y="0"/>
                      </a:moveTo>
                      <a:lnTo>
                        <a:pt x="298" y="184"/>
                      </a:lnTo>
                      <a:lnTo>
                        <a:pt x="500" y="349"/>
                      </a:lnTo>
                      <a:lnTo>
                        <a:pt x="604" y="140"/>
                      </a:lnTo>
                      <a:lnTo>
                        <a:pt x="359" y="9"/>
                      </a:lnTo>
                      <a:lnTo>
                        <a:pt x="464" y="184"/>
                      </a:lnTo>
                      <a:lnTo>
                        <a:pt x="131" y="17"/>
                      </a:lnTo>
                      <a:lnTo>
                        <a:pt x="0"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61" name="Freeform 45">
                  <a:extLst>
                    <a:ext uri="{FF2B5EF4-FFF2-40B4-BE49-F238E27FC236}">
                      <a16:creationId xmlns:a16="http://schemas.microsoft.com/office/drawing/2014/main" id="{681AEC56-4E0E-461B-A85C-5C5430B10294}"/>
                    </a:ext>
                  </a:extLst>
                </p:cNvPr>
                <p:cNvSpPr>
                  <a:spLocks/>
                </p:cNvSpPr>
                <p:nvPr userDrawn="1"/>
              </p:nvSpPr>
              <p:spPr bwMode="auto">
                <a:xfrm rot="-3172564">
                  <a:off x="5048" y="332"/>
                  <a:ext cx="269" cy="438"/>
                </a:xfrm>
                <a:custGeom>
                  <a:avLst/>
                  <a:gdLst>
                    <a:gd name="T0" fmla="*/ 741 w 1064"/>
                    <a:gd name="T1" fmla="*/ 129 h 1230"/>
                    <a:gd name="T2" fmla="*/ 485 w 1064"/>
                    <a:gd name="T3" fmla="*/ 352 h 1230"/>
                    <a:gd name="T4" fmla="*/ 163 w 1064"/>
                    <a:gd name="T5" fmla="*/ 762 h 1230"/>
                    <a:gd name="T6" fmla="*/ 0 w 1064"/>
                    <a:gd name="T7" fmla="*/ 1101 h 1230"/>
                    <a:gd name="T8" fmla="*/ 59 w 1064"/>
                    <a:gd name="T9" fmla="*/ 1230 h 1230"/>
                    <a:gd name="T10" fmla="*/ 262 w 1064"/>
                    <a:gd name="T11" fmla="*/ 1201 h 1230"/>
                    <a:gd name="T12" fmla="*/ 578 w 1064"/>
                    <a:gd name="T13" fmla="*/ 914 h 1230"/>
                    <a:gd name="T14" fmla="*/ 876 w 1064"/>
                    <a:gd name="T15" fmla="*/ 534 h 1230"/>
                    <a:gd name="T16" fmla="*/ 1034 w 1064"/>
                    <a:gd name="T17" fmla="*/ 270 h 1230"/>
                    <a:gd name="T18" fmla="*/ 1064 w 1064"/>
                    <a:gd name="T19" fmla="*/ 84 h 1230"/>
                    <a:gd name="T20" fmla="*/ 977 w 1064"/>
                    <a:gd name="T21" fmla="*/ 0 h 1230"/>
                    <a:gd name="T22" fmla="*/ 836 w 1064"/>
                    <a:gd name="T23" fmla="*/ 65 h 1230"/>
                    <a:gd name="T24" fmla="*/ 969 w 1064"/>
                    <a:gd name="T25" fmla="*/ 107 h 1230"/>
                    <a:gd name="T26" fmla="*/ 876 w 1064"/>
                    <a:gd name="T27" fmla="*/ 352 h 1230"/>
                    <a:gd name="T28" fmla="*/ 690 w 1064"/>
                    <a:gd name="T29" fmla="*/ 656 h 1230"/>
                    <a:gd name="T30" fmla="*/ 350 w 1064"/>
                    <a:gd name="T31" fmla="*/ 1008 h 1230"/>
                    <a:gd name="T32" fmla="*/ 116 w 1064"/>
                    <a:gd name="T33" fmla="*/ 1114 h 1230"/>
                    <a:gd name="T34" fmla="*/ 135 w 1064"/>
                    <a:gd name="T35" fmla="*/ 943 h 1230"/>
                    <a:gd name="T36" fmla="*/ 437 w 1064"/>
                    <a:gd name="T37" fmla="*/ 504 h 1230"/>
                    <a:gd name="T38" fmla="*/ 831 w 1064"/>
                    <a:gd name="T39" fmla="*/ 118 h 1230"/>
                    <a:gd name="T40" fmla="*/ 741 w 1064"/>
                    <a:gd name="T41" fmla="*/ 129 h 1230"/>
                    <a:gd name="T42" fmla="*/ 741 w 1064"/>
                    <a:gd name="T43" fmla="*/ 129 h 1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lnTo>
                        <a:pt x="741" y="12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62" name="Freeform 46">
                  <a:extLst>
                    <a:ext uri="{FF2B5EF4-FFF2-40B4-BE49-F238E27FC236}">
                      <a16:creationId xmlns:a16="http://schemas.microsoft.com/office/drawing/2014/main" id="{2A5FA8E7-AEDD-420C-AEA5-065B89BCA344}"/>
                    </a:ext>
                  </a:extLst>
                </p:cNvPr>
                <p:cNvSpPr>
                  <a:spLocks/>
                </p:cNvSpPr>
                <p:nvPr userDrawn="1"/>
              </p:nvSpPr>
              <p:spPr bwMode="auto">
                <a:xfrm rot="-3172564">
                  <a:off x="4858" y="182"/>
                  <a:ext cx="505" cy="898"/>
                </a:xfrm>
                <a:custGeom>
                  <a:avLst/>
                  <a:gdLst>
                    <a:gd name="T0" fmla="*/ 1941 w 2002"/>
                    <a:gd name="T1" fmla="*/ 0 h 2521"/>
                    <a:gd name="T2" fmla="*/ 0 w 2002"/>
                    <a:gd name="T3" fmla="*/ 2521 h 2521"/>
                    <a:gd name="T4" fmla="*/ 192 w 2002"/>
                    <a:gd name="T5" fmla="*/ 2450 h 2521"/>
                    <a:gd name="T6" fmla="*/ 2002 w 2002"/>
                    <a:gd name="T7" fmla="*/ 61 h 2521"/>
                    <a:gd name="T8" fmla="*/ 1941 w 2002"/>
                    <a:gd name="T9" fmla="*/ 0 h 2521"/>
                    <a:gd name="T10" fmla="*/ 1941 w 2002"/>
                    <a:gd name="T11" fmla="*/ 0 h 2521"/>
                  </a:gdLst>
                  <a:ahLst/>
                  <a:cxnLst>
                    <a:cxn ang="0">
                      <a:pos x="T0" y="T1"/>
                    </a:cxn>
                    <a:cxn ang="0">
                      <a:pos x="T2" y="T3"/>
                    </a:cxn>
                    <a:cxn ang="0">
                      <a:pos x="T4" y="T5"/>
                    </a:cxn>
                    <a:cxn ang="0">
                      <a:pos x="T6" y="T7"/>
                    </a:cxn>
                    <a:cxn ang="0">
                      <a:pos x="T8" y="T9"/>
                    </a:cxn>
                    <a:cxn ang="0">
                      <a:pos x="T10" y="T11"/>
                    </a:cxn>
                  </a:cxnLst>
                  <a:rect l="0" t="0" r="r" b="b"/>
                  <a:pathLst>
                    <a:path w="2002" h="2521">
                      <a:moveTo>
                        <a:pt x="1941" y="0"/>
                      </a:moveTo>
                      <a:lnTo>
                        <a:pt x="0" y="2521"/>
                      </a:lnTo>
                      <a:lnTo>
                        <a:pt x="192" y="2450"/>
                      </a:lnTo>
                      <a:lnTo>
                        <a:pt x="2002" y="61"/>
                      </a:lnTo>
                      <a:lnTo>
                        <a:pt x="1941" y="0"/>
                      </a:lnTo>
                      <a:lnTo>
                        <a:pt x="194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63" name="Freeform 47">
                  <a:extLst>
                    <a:ext uri="{FF2B5EF4-FFF2-40B4-BE49-F238E27FC236}">
                      <a16:creationId xmlns:a16="http://schemas.microsoft.com/office/drawing/2014/main" id="{0582202F-76BD-4CD6-A0EB-6B703B1564D2}"/>
                    </a:ext>
                  </a:extLst>
                </p:cNvPr>
                <p:cNvSpPr>
                  <a:spLocks/>
                </p:cNvSpPr>
                <p:nvPr userDrawn="1"/>
              </p:nvSpPr>
              <p:spPr bwMode="auto">
                <a:xfrm rot="-3172564">
                  <a:off x="4903" y="-19"/>
                  <a:ext cx="758" cy="1344"/>
                </a:xfrm>
                <a:custGeom>
                  <a:avLst/>
                  <a:gdLst>
                    <a:gd name="T0" fmla="*/ 95 w 3007"/>
                    <a:gd name="T1" fmla="*/ 2844 h 3771"/>
                    <a:gd name="T2" fmla="*/ 394 w 3007"/>
                    <a:gd name="T3" fmla="*/ 2834 h 3771"/>
                    <a:gd name="T4" fmla="*/ 821 w 3007"/>
                    <a:gd name="T5" fmla="*/ 3009 h 3771"/>
                    <a:gd name="T6" fmla="*/ 681 w 3007"/>
                    <a:gd name="T7" fmla="*/ 2817 h 3771"/>
                    <a:gd name="T8" fmla="*/ 367 w 3007"/>
                    <a:gd name="T9" fmla="*/ 2703 h 3771"/>
                    <a:gd name="T10" fmla="*/ 637 w 3007"/>
                    <a:gd name="T11" fmla="*/ 2720 h 3771"/>
                    <a:gd name="T12" fmla="*/ 979 w 3007"/>
                    <a:gd name="T13" fmla="*/ 2870 h 3771"/>
                    <a:gd name="T14" fmla="*/ 2859 w 3007"/>
                    <a:gd name="T15" fmla="*/ 420 h 3771"/>
                    <a:gd name="T16" fmla="*/ 2578 w 3007"/>
                    <a:gd name="T17" fmla="*/ 148 h 3771"/>
                    <a:gd name="T18" fmla="*/ 2308 w 3007"/>
                    <a:gd name="T19" fmla="*/ 0 h 3771"/>
                    <a:gd name="T20" fmla="*/ 2692 w 3007"/>
                    <a:gd name="T21" fmla="*/ 78 h 3771"/>
                    <a:gd name="T22" fmla="*/ 3007 w 3007"/>
                    <a:gd name="T23" fmla="*/ 428 h 3771"/>
                    <a:gd name="T24" fmla="*/ 831 w 3007"/>
                    <a:gd name="T25" fmla="*/ 3273 h 3771"/>
                    <a:gd name="T26" fmla="*/ 481 w 3007"/>
                    <a:gd name="T27" fmla="*/ 3412 h 3771"/>
                    <a:gd name="T28" fmla="*/ 105 w 3007"/>
                    <a:gd name="T29" fmla="*/ 3771 h 3771"/>
                    <a:gd name="T30" fmla="*/ 0 w 3007"/>
                    <a:gd name="T31" fmla="*/ 3667 h 3771"/>
                    <a:gd name="T32" fmla="*/ 131 w 3007"/>
                    <a:gd name="T33" fmla="*/ 3631 h 3771"/>
                    <a:gd name="T34" fmla="*/ 376 w 3007"/>
                    <a:gd name="T35" fmla="*/ 3385 h 3771"/>
                    <a:gd name="T36" fmla="*/ 165 w 3007"/>
                    <a:gd name="T37" fmla="*/ 3273 h 3771"/>
                    <a:gd name="T38" fmla="*/ 165 w 3007"/>
                    <a:gd name="T39" fmla="*/ 3176 h 3771"/>
                    <a:gd name="T40" fmla="*/ 411 w 3007"/>
                    <a:gd name="T41" fmla="*/ 3298 h 3771"/>
                    <a:gd name="T42" fmla="*/ 411 w 3007"/>
                    <a:gd name="T43" fmla="*/ 3186 h 3771"/>
                    <a:gd name="T44" fmla="*/ 603 w 3007"/>
                    <a:gd name="T45" fmla="*/ 3220 h 3771"/>
                    <a:gd name="T46" fmla="*/ 428 w 3007"/>
                    <a:gd name="T47" fmla="*/ 3079 h 3771"/>
                    <a:gd name="T48" fmla="*/ 629 w 3007"/>
                    <a:gd name="T49" fmla="*/ 3062 h 3771"/>
                    <a:gd name="T50" fmla="*/ 95 w 3007"/>
                    <a:gd name="T51" fmla="*/ 2844 h 3771"/>
                    <a:gd name="T52" fmla="*/ 95 w 3007"/>
                    <a:gd name="T53" fmla="*/ 2844 h 3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lnTo>
                        <a:pt x="95" y="28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64" name="Freeform 48">
                  <a:extLst>
                    <a:ext uri="{FF2B5EF4-FFF2-40B4-BE49-F238E27FC236}">
                      <a16:creationId xmlns:a16="http://schemas.microsoft.com/office/drawing/2014/main" id="{4D414F57-A736-4004-8FC2-AF353506D71C}"/>
                    </a:ext>
                  </a:extLst>
                </p:cNvPr>
                <p:cNvSpPr>
                  <a:spLocks/>
                </p:cNvSpPr>
                <p:nvPr userDrawn="1"/>
              </p:nvSpPr>
              <p:spPr bwMode="auto">
                <a:xfrm rot="-3172564">
                  <a:off x="5297" y="897"/>
                  <a:ext cx="169" cy="122"/>
                </a:xfrm>
                <a:custGeom>
                  <a:avLst/>
                  <a:gdLst>
                    <a:gd name="T0" fmla="*/ 0 w 673"/>
                    <a:gd name="T1" fmla="*/ 80 h 342"/>
                    <a:gd name="T2" fmla="*/ 255 w 673"/>
                    <a:gd name="T3" fmla="*/ 106 h 342"/>
                    <a:gd name="T4" fmla="*/ 639 w 673"/>
                    <a:gd name="T5" fmla="*/ 342 h 342"/>
                    <a:gd name="T6" fmla="*/ 673 w 673"/>
                    <a:gd name="T7" fmla="*/ 289 h 342"/>
                    <a:gd name="T8" fmla="*/ 447 w 673"/>
                    <a:gd name="T9" fmla="*/ 114 h 342"/>
                    <a:gd name="T10" fmla="*/ 26 w 673"/>
                    <a:gd name="T11" fmla="*/ 0 h 342"/>
                    <a:gd name="T12" fmla="*/ 0 w 673"/>
                    <a:gd name="T13" fmla="*/ 80 h 342"/>
                    <a:gd name="T14" fmla="*/ 0 w 673"/>
                    <a:gd name="T15" fmla="*/ 80 h 3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3" h="342">
                      <a:moveTo>
                        <a:pt x="0" y="80"/>
                      </a:moveTo>
                      <a:lnTo>
                        <a:pt x="255" y="106"/>
                      </a:lnTo>
                      <a:lnTo>
                        <a:pt x="639" y="342"/>
                      </a:lnTo>
                      <a:lnTo>
                        <a:pt x="673" y="289"/>
                      </a:lnTo>
                      <a:lnTo>
                        <a:pt x="447" y="114"/>
                      </a:lnTo>
                      <a:lnTo>
                        <a:pt x="26" y="0"/>
                      </a:lnTo>
                      <a:lnTo>
                        <a:pt x="0" y="80"/>
                      </a:lnTo>
                      <a:lnTo>
                        <a:pt x="0" y="8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65" name="Freeform 49">
                  <a:extLst>
                    <a:ext uri="{FF2B5EF4-FFF2-40B4-BE49-F238E27FC236}">
                      <a16:creationId xmlns:a16="http://schemas.microsoft.com/office/drawing/2014/main" id="{43FE24B4-3E64-451F-A5B2-759845267D52}"/>
                    </a:ext>
                  </a:extLst>
                </p:cNvPr>
                <p:cNvSpPr>
                  <a:spLocks/>
                </p:cNvSpPr>
                <p:nvPr userDrawn="1"/>
              </p:nvSpPr>
              <p:spPr bwMode="auto">
                <a:xfrm rot="-3172564">
                  <a:off x="5253" y="806"/>
                  <a:ext cx="181" cy="144"/>
                </a:xfrm>
                <a:custGeom>
                  <a:avLst/>
                  <a:gdLst>
                    <a:gd name="T0" fmla="*/ 0 w 716"/>
                    <a:gd name="T1" fmla="*/ 78 h 403"/>
                    <a:gd name="T2" fmla="*/ 340 w 716"/>
                    <a:gd name="T3" fmla="*/ 148 h 403"/>
                    <a:gd name="T4" fmla="*/ 638 w 716"/>
                    <a:gd name="T5" fmla="*/ 403 h 403"/>
                    <a:gd name="T6" fmla="*/ 716 w 716"/>
                    <a:gd name="T7" fmla="*/ 296 h 403"/>
                    <a:gd name="T8" fmla="*/ 420 w 716"/>
                    <a:gd name="T9" fmla="*/ 114 h 403"/>
                    <a:gd name="T10" fmla="*/ 70 w 716"/>
                    <a:gd name="T11" fmla="*/ 0 h 403"/>
                    <a:gd name="T12" fmla="*/ 0 w 716"/>
                    <a:gd name="T13" fmla="*/ 78 h 403"/>
                    <a:gd name="T14" fmla="*/ 0 w 716"/>
                    <a:gd name="T15" fmla="*/ 78 h 4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6" h="403">
                      <a:moveTo>
                        <a:pt x="0" y="78"/>
                      </a:moveTo>
                      <a:lnTo>
                        <a:pt x="340" y="148"/>
                      </a:lnTo>
                      <a:lnTo>
                        <a:pt x="638" y="403"/>
                      </a:lnTo>
                      <a:lnTo>
                        <a:pt x="716" y="296"/>
                      </a:lnTo>
                      <a:lnTo>
                        <a:pt x="420" y="114"/>
                      </a:lnTo>
                      <a:lnTo>
                        <a:pt x="70" y="0"/>
                      </a:lnTo>
                      <a:lnTo>
                        <a:pt x="0" y="78"/>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66" name="Freeform 50">
                  <a:extLst>
                    <a:ext uri="{FF2B5EF4-FFF2-40B4-BE49-F238E27FC236}">
                      <a16:creationId xmlns:a16="http://schemas.microsoft.com/office/drawing/2014/main" id="{B33EBA87-1E22-4687-B5D3-13F2AFB6207C}"/>
                    </a:ext>
                  </a:extLst>
                </p:cNvPr>
                <p:cNvSpPr>
                  <a:spLocks/>
                </p:cNvSpPr>
                <p:nvPr userDrawn="1"/>
              </p:nvSpPr>
              <p:spPr bwMode="auto">
                <a:xfrm rot="-3172564">
                  <a:off x="4985" y="210"/>
                  <a:ext cx="181" cy="147"/>
                </a:xfrm>
                <a:custGeom>
                  <a:avLst/>
                  <a:gdLst>
                    <a:gd name="T0" fmla="*/ 0 w 717"/>
                    <a:gd name="T1" fmla="*/ 78 h 411"/>
                    <a:gd name="T2" fmla="*/ 316 w 717"/>
                    <a:gd name="T3" fmla="*/ 139 h 411"/>
                    <a:gd name="T4" fmla="*/ 649 w 717"/>
                    <a:gd name="T5" fmla="*/ 411 h 411"/>
                    <a:gd name="T6" fmla="*/ 717 w 717"/>
                    <a:gd name="T7" fmla="*/ 314 h 411"/>
                    <a:gd name="T8" fmla="*/ 394 w 717"/>
                    <a:gd name="T9" fmla="*/ 87 h 411"/>
                    <a:gd name="T10" fmla="*/ 54 w 717"/>
                    <a:gd name="T11" fmla="*/ 0 h 411"/>
                    <a:gd name="T12" fmla="*/ 0 w 717"/>
                    <a:gd name="T13" fmla="*/ 78 h 411"/>
                    <a:gd name="T14" fmla="*/ 0 w 717"/>
                    <a:gd name="T15" fmla="*/ 78 h 4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7" h="411">
                      <a:moveTo>
                        <a:pt x="0" y="78"/>
                      </a:moveTo>
                      <a:lnTo>
                        <a:pt x="316" y="139"/>
                      </a:lnTo>
                      <a:lnTo>
                        <a:pt x="649" y="411"/>
                      </a:lnTo>
                      <a:lnTo>
                        <a:pt x="717" y="314"/>
                      </a:lnTo>
                      <a:lnTo>
                        <a:pt x="394" y="87"/>
                      </a:lnTo>
                      <a:lnTo>
                        <a:pt x="54" y="0"/>
                      </a:lnTo>
                      <a:lnTo>
                        <a:pt x="0" y="78"/>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67" name="Freeform 51">
                  <a:extLst>
                    <a:ext uri="{FF2B5EF4-FFF2-40B4-BE49-F238E27FC236}">
                      <a16:creationId xmlns:a16="http://schemas.microsoft.com/office/drawing/2014/main" id="{AB5FDF34-C621-40F2-ABF5-025707CD8661}"/>
                    </a:ext>
                  </a:extLst>
                </p:cNvPr>
                <p:cNvSpPr>
                  <a:spLocks/>
                </p:cNvSpPr>
                <p:nvPr userDrawn="1"/>
              </p:nvSpPr>
              <p:spPr bwMode="auto">
                <a:xfrm rot="-3172564">
                  <a:off x="4948" y="142"/>
                  <a:ext cx="179" cy="138"/>
                </a:xfrm>
                <a:custGeom>
                  <a:avLst/>
                  <a:gdLst>
                    <a:gd name="T0" fmla="*/ 0 w 709"/>
                    <a:gd name="T1" fmla="*/ 88 h 386"/>
                    <a:gd name="T2" fmla="*/ 272 w 709"/>
                    <a:gd name="T3" fmla="*/ 131 h 386"/>
                    <a:gd name="T4" fmla="*/ 665 w 709"/>
                    <a:gd name="T5" fmla="*/ 386 h 386"/>
                    <a:gd name="T6" fmla="*/ 709 w 709"/>
                    <a:gd name="T7" fmla="*/ 308 h 386"/>
                    <a:gd name="T8" fmla="*/ 306 w 709"/>
                    <a:gd name="T9" fmla="*/ 53 h 386"/>
                    <a:gd name="T10" fmla="*/ 43 w 709"/>
                    <a:gd name="T11" fmla="*/ 0 h 386"/>
                    <a:gd name="T12" fmla="*/ 0 w 709"/>
                    <a:gd name="T13" fmla="*/ 88 h 386"/>
                    <a:gd name="T14" fmla="*/ 0 w 709"/>
                    <a:gd name="T15" fmla="*/ 88 h 3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9" h="386">
                      <a:moveTo>
                        <a:pt x="0" y="88"/>
                      </a:moveTo>
                      <a:lnTo>
                        <a:pt x="272" y="131"/>
                      </a:lnTo>
                      <a:lnTo>
                        <a:pt x="665" y="386"/>
                      </a:lnTo>
                      <a:lnTo>
                        <a:pt x="709" y="308"/>
                      </a:lnTo>
                      <a:lnTo>
                        <a:pt x="306" y="53"/>
                      </a:lnTo>
                      <a:lnTo>
                        <a:pt x="43" y="0"/>
                      </a:lnTo>
                      <a:lnTo>
                        <a:pt x="0" y="88"/>
                      </a:lnTo>
                      <a:lnTo>
                        <a:pt x="0" y="8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grpSp>
        </p:grpSp>
        <p:sp>
          <p:nvSpPr>
            <p:cNvPr id="60468" name="Line 52">
              <a:extLst>
                <a:ext uri="{FF2B5EF4-FFF2-40B4-BE49-F238E27FC236}">
                  <a16:creationId xmlns:a16="http://schemas.microsoft.com/office/drawing/2014/main" id="{3AAD3A16-CD6B-44EF-8299-06805E3A91A2}"/>
                </a:ext>
              </a:extLst>
            </p:cNvPr>
            <p:cNvSpPr>
              <a:spLocks noChangeShapeType="1"/>
            </p:cNvSpPr>
            <p:nvPr userDrawn="1"/>
          </p:nvSpPr>
          <p:spPr bwMode="auto">
            <a:xfrm>
              <a:off x="4870" y="84"/>
              <a:ext cx="42" cy="96"/>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grpSp>
    </p:spTree>
    <p:extLst>
      <p:ext uri="{BB962C8B-B14F-4D97-AF65-F5344CB8AC3E}">
        <p14:creationId xmlns:p14="http://schemas.microsoft.com/office/powerpoint/2010/main" val="365031996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omic Sans MS" panose="030F0702030302020204" pitchFamily="66" charset="0"/>
          <a:cs typeface="Arial" panose="020B0604020202020204" pitchFamily="34" charset="0"/>
        </a:defRPr>
      </a:lvl2pPr>
      <a:lvl3pPr algn="ctr" rtl="0" fontAlgn="base">
        <a:spcBef>
          <a:spcPct val="0"/>
        </a:spcBef>
        <a:spcAft>
          <a:spcPct val="0"/>
        </a:spcAft>
        <a:defRPr sz="4400">
          <a:solidFill>
            <a:schemeClr val="tx1"/>
          </a:solidFill>
          <a:latin typeface="Comic Sans MS" panose="030F0702030302020204" pitchFamily="66" charset="0"/>
          <a:cs typeface="Arial" panose="020B0604020202020204" pitchFamily="34" charset="0"/>
        </a:defRPr>
      </a:lvl3pPr>
      <a:lvl4pPr algn="ctr" rtl="0" fontAlgn="base">
        <a:spcBef>
          <a:spcPct val="0"/>
        </a:spcBef>
        <a:spcAft>
          <a:spcPct val="0"/>
        </a:spcAft>
        <a:defRPr sz="4400">
          <a:solidFill>
            <a:schemeClr val="tx1"/>
          </a:solidFill>
          <a:latin typeface="Comic Sans MS" panose="030F0702030302020204" pitchFamily="66" charset="0"/>
          <a:cs typeface="Arial" panose="020B0604020202020204" pitchFamily="34" charset="0"/>
        </a:defRPr>
      </a:lvl4pPr>
      <a:lvl5pPr algn="ctr" rtl="0" fontAlgn="base">
        <a:spcBef>
          <a:spcPct val="0"/>
        </a:spcBef>
        <a:spcAft>
          <a:spcPct val="0"/>
        </a:spcAft>
        <a:defRPr sz="4400">
          <a:solidFill>
            <a:schemeClr val="tx1"/>
          </a:solidFill>
          <a:latin typeface="Comic Sans MS" panose="030F0702030302020204" pitchFamily="66" charset="0"/>
          <a:cs typeface="Arial" panose="020B0604020202020204" pitchFamily="34" charset="0"/>
        </a:defRPr>
      </a:lvl5pPr>
      <a:lvl6pPr marL="457200" algn="ctr" rtl="0" fontAlgn="base">
        <a:spcBef>
          <a:spcPct val="0"/>
        </a:spcBef>
        <a:spcAft>
          <a:spcPct val="0"/>
        </a:spcAft>
        <a:defRPr sz="4400">
          <a:solidFill>
            <a:schemeClr val="tx1"/>
          </a:solidFill>
          <a:latin typeface="Comic Sans MS" panose="030F0702030302020204" pitchFamily="66" charset="0"/>
          <a:cs typeface="Arial" panose="020B0604020202020204" pitchFamily="34" charset="0"/>
        </a:defRPr>
      </a:lvl6pPr>
      <a:lvl7pPr marL="914400" algn="ctr" rtl="0" fontAlgn="base">
        <a:spcBef>
          <a:spcPct val="0"/>
        </a:spcBef>
        <a:spcAft>
          <a:spcPct val="0"/>
        </a:spcAft>
        <a:defRPr sz="4400">
          <a:solidFill>
            <a:schemeClr val="tx1"/>
          </a:solidFill>
          <a:latin typeface="Comic Sans MS" panose="030F0702030302020204" pitchFamily="66" charset="0"/>
          <a:cs typeface="Arial" panose="020B0604020202020204" pitchFamily="34" charset="0"/>
        </a:defRPr>
      </a:lvl7pPr>
      <a:lvl8pPr marL="1371600" algn="ctr" rtl="0" fontAlgn="base">
        <a:spcBef>
          <a:spcPct val="0"/>
        </a:spcBef>
        <a:spcAft>
          <a:spcPct val="0"/>
        </a:spcAft>
        <a:defRPr sz="4400">
          <a:solidFill>
            <a:schemeClr val="tx1"/>
          </a:solidFill>
          <a:latin typeface="Comic Sans MS" panose="030F0702030302020204" pitchFamily="66" charset="0"/>
          <a:cs typeface="Arial" panose="020B0604020202020204" pitchFamily="34" charset="0"/>
        </a:defRPr>
      </a:lvl8pPr>
      <a:lvl9pPr marL="1828800" algn="ctr" rtl="0" fontAlgn="base">
        <a:spcBef>
          <a:spcPct val="0"/>
        </a:spcBef>
        <a:spcAft>
          <a:spcPct val="0"/>
        </a:spcAft>
        <a:defRPr sz="4400">
          <a:solidFill>
            <a:schemeClr val="tx1"/>
          </a:solidFill>
          <a:latin typeface="Comic Sans MS" panose="030F0702030302020204" pitchFamily="66"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Freeform 2"/>
          <p:cNvSpPr>
            <a:spLocks/>
          </p:cNvSpPr>
          <p:nvPr/>
        </p:nvSpPr>
        <p:spPr bwMode="auto">
          <a:xfrm rot="-3172564">
            <a:off x="10564284" y="-362479"/>
            <a:ext cx="1162050" cy="2779183"/>
          </a:xfrm>
          <a:custGeom>
            <a:avLst/>
            <a:gdLst>
              <a:gd name="T0" fmla="*/ 2903 w 2903"/>
              <a:gd name="T1" fmla="*/ 433 h 3686"/>
              <a:gd name="T2" fmla="*/ 2565 w 2903"/>
              <a:gd name="T3" fmla="*/ 80 h 3686"/>
              <a:gd name="T4" fmla="*/ 2241 w 2903"/>
              <a:gd name="T5" fmla="*/ 0 h 3686"/>
              <a:gd name="T6" fmla="*/ 110 w 2903"/>
              <a:gd name="T7" fmla="*/ 2811 h 3686"/>
              <a:gd name="T8" fmla="*/ 110 w 2903"/>
              <a:gd name="T9" fmla="*/ 3228 h 3686"/>
              <a:gd name="T10" fmla="*/ 0 w 2903"/>
              <a:gd name="T11" fmla="*/ 3631 h 3686"/>
              <a:gd name="T12" fmla="*/ 72 w 2903"/>
              <a:gd name="T13" fmla="*/ 3686 h 3686"/>
              <a:gd name="T14" fmla="*/ 441 w 2903"/>
              <a:gd name="T15" fmla="*/ 3355 h 3686"/>
              <a:gd name="T16" fmla="*/ 740 w 2903"/>
              <a:gd name="T17" fmla="*/ 3228 h 3686"/>
              <a:gd name="T18" fmla="*/ 2903 w 2903"/>
              <a:gd name="T19" fmla="*/ 433 h 3686"/>
              <a:gd name="T20" fmla="*/ 2903 w 2903"/>
              <a:gd name="T21" fmla="*/ 433 h 3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lnTo>
                  <a:pt x="2903" y="4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sp>
        <p:nvSpPr>
          <p:cNvPr id="60419" name="Rectangle 3"/>
          <p:cNvSpPr>
            <a:spLocks noGrp="1" noChangeArrowheads="1"/>
          </p:cNvSpPr>
          <p:nvPr>
            <p:ph type="title"/>
          </p:nvPr>
        </p:nvSpPr>
        <p:spPr bwMode="auto">
          <a:xfrm>
            <a:off x="914400" y="152400"/>
            <a:ext cx="916093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tr-TR" altLang="tr-TR"/>
              <a:t>Asıl başlık stili için tıklatın</a:t>
            </a:r>
          </a:p>
        </p:txBody>
      </p:sp>
      <p:sp>
        <p:nvSpPr>
          <p:cNvPr id="60420" name="Rectangle 4"/>
          <p:cNvSpPr>
            <a:spLocks noGrp="1" noChangeArrowheads="1"/>
          </p:cNvSpPr>
          <p:nvPr>
            <p:ph type="body" idx="1"/>
          </p:nvPr>
        </p:nvSpPr>
        <p:spPr bwMode="auto">
          <a:xfrm>
            <a:off x="914400" y="1828800"/>
            <a:ext cx="10261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a:t>Asıl metin stillerini düzenlemek için tıklatın</a:t>
            </a:r>
          </a:p>
          <a:p>
            <a:pPr lvl="1"/>
            <a:r>
              <a:rPr lang="tr-TR" altLang="tr-TR"/>
              <a:t>İkinci düzey</a:t>
            </a:r>
          </a:p>
          <a:p>
            <a:pPr lvl="2"/>
            <a:r>
              <a:rPr lang="tr-TR" altLang="tr-TR"/>
              <a:t>Üçüncü düzey</a:t>
            </a:r>
          </a:p>
          <a:p>
            <a:pPr lvl="3"/>
            <a:r>
              <a:rPr lang="tr-TR" altLang="tr-TR"/>
              <a:t>Dördüncü düzey</a:t>
            </a:r>
          </a:p>
          <a:p>
            <a:pPr lvl="4"/>
            <a:r>
              <a:rPr lang="tr-TR" altLang="tr-TR"/>
              <a:t>Beşinci düzey</a:t>
            </a:r>
          </a:p>
        </p:txBody>
      </p:sp>
      <p:sp>
        <p:nvSpPr>
          <p:cNvPr id="60421" name="Rectangle 5"/>
          <p:cNvSpPr>
            <a:spLocks noGrp="1" noChangeArrowheads="1"/>
          </p:cNvSpPr>
          <p:nvPr>
            <p:ph type="dt" sz="half" idx="2"/>
          </p:nvPr>
        </p:nvSpPr>
        <p:spPr bwMode="auto">
          <a:xfrm>
            <a:off x="1828800" y="6248400"/>
            <a:ext cx="2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tr-TR" altLang="tr-TR">
              <a:solidFill>
                <a:srgbClr val="000000"/>
              </a:solidFill>
            </a:endParaRPr>
          </a:p>
        </p:txBody>
      </p:sp>
      <p:sp>
        <p:nvSpPr>
          <p:cNvPr id="60422" name="Rectangle 6"/>
          <p:cNvSpPr>
            <a:spLocks noGrp="1" noChangeArrowheads="1"/>
          </p:cNvSpPr>
          <p:nvPr>
            <p:ph type="ftr" sz="quarter" idx="3"/>
          </p:nvPr>
        </p:nvSpPr>
        <p:spPr bwMode="auto">
          <a:xfrm>
            <a:off x="4741333" y="6248400"/>
            <a:ext cx="386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tr-TR" altLang="tr-TR">
              <a:solidFill>
                <a:srgbClr val="000000"/>
              </a:solidFill>
            </a:endParaRPr>
          </a:p>
        </p:txBody>
      </p:sp>
      <p:sp>
        <p:nvSpPr>
          <p:cNvPr id="60423" name="Rectangle 7"/>
          <p:cNvSpPr>
            <a:spLocks noGrp="1" noChangeArrowheads="1"/>
          </p:cNvSpPr>
          <p:nvPr>
            <p:ph type="sldNum" sz="quarter" idx="4"/>
          </p:nvPr>
        </p:nvSpPr>
        <p:spPr bwMode="auto">
          <a:xfrm>
            <a:off x="8957733" y="6248400"/>
            <a:ext cx="2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44DF9F0B-CD78-4D7F-BBC1-9104335E1A13}" type="slidenum">
              <a:rPr lang="tr-TR" altLang="tr-TR">
                <a:solidFill>
                  <a:srgbClr val="000000"/>
                </a:solidFill>
              </a:rPr>
              <a:pPr fontAlgn="base">
                <a:spcBef>
                  <a:spcPct val="0"/>
                </a:spcBef>
                <a:spcAft>
                  <a:spcPct val="0"/>
                </a:spcAft>
              </a:pPr>
              <a:t>‹#›</a:t>
            </a:fld>
            <a:endParaRPr lang="tr-TR" altLang="tr-TR">
              <a:solidFill>
                <a:srgbClr val="000000"/>
              </a:solidFill>
            </a:endParaRPr>
          </a:p>
        </p:txBody>
      </p:sp>
      <p:sp>
        <p:nvSpPr>
          <p:cNvPr id="60424" name="Freeform 8"/>
          <p:cNvSpPr>
            <a:spLocks/>
          </p:cNvSpPr>
          <p:nvPr/>
        </p:nvSpPr>
        <p:spPr bwMode="auto">
          <a:xfrm rot="-3172564">
            <a:off x="10681230" y="-324907"/>
            <a:ext cx="1165225" cy="2796116"/>
          </a:xfrm>
          <a:custGeom>
            <a:avLst/>
            <a:gdLst>
              <a:gd name="T0" fmla="*/ 2293 w 2911"/>
              <a:gd name="T1" fmla="*/ 0 h 3703"/>
              <a:gd name="T2" fmla="*/ 130 w 2911"/>
              <a:gd name="T3" fmla="*/ 2835 h 3703"/>
              <a:gd name="T4" fmla="*/ 131 w 2911"/>
              <a:gd name="T5" fmla="*/ 3201 h 3703"/>
              <a:gd name="T6" fmla="*/ 0 w 2911"/>
              <a:gd name="T7" fmla="*/ 3633 h 3703"/>
              <a:gd name="T8" fmla="*/ 50 w 2911"/>
              <a:gd name="T9" fmla="*/ 3703 h 3703"/>
              <a:gd name="T10" fmla="*/ 422 w 2911"/>
              <a:gd name="T11" fmla="*/ 3352 h 3703"/>
              <a:gd name="T12" fmla="*/ 763 w 2911"/>
              <a:gd name="T13" fmla="*/ 3220 h 3703"/>
              <a:gd name="T14" fmla="*/ 2911 w 2911"/>
              <a:gd name="T15" fmla="*/ 428 h 3703"/>
              <a:gd name="T16" fmla="*/ 2589 w 2911"/>
              <a:gd name="T17" fmla="*/ 96 h 3703"/>
              <a:gd name="T18" fmla="*/ 2293 w 2911"/>
              <a:gd name="T19" fmla="*/ 0 h 3703"/>
              <a:gd name="T20" fmla="*/ 2293 w 2911"/>
              <a:gd name="T21" fmla="*/ 0 h 3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lnTo>
                  <a:pt x="229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sp>
        <p:nvSpPr>
          <p:cNvPr id="60425" name="Freeform 9"/>
          <p:cNvSpPr>
            <a:spLocks/>
          </p:cNvSpPr>
          <p:nvPr/>
        </p:nvSpPr>
        <p:spPr bwMode="auto">
          <a:xfrm rot="-3172564">
            <a:off x="10612439" y="-69849"/>
            <a:ext cx="1025525" cy="2095500"/>
          </a:xfrm>
          <a:custGeom>
            <a:avLst/>
            <a:gdLst>
              <a:gd name="T0" fmla="*/ 0 w 2561"/>
              <a:gd name="T1" fmla="*/ 2485 h 2777"/>
              <a:gd name="T2" fmla="*/ 432 w 2561"/>
              <a:gd name="T3" fmla="*/ 2553 h 2777"/>
              <a:gd name="T4" fmla="*/ 736 w 2561"/>
              <a:gd name="T5" fmla="*/ 2777 h 2777"/>
              <a:gd name="T6" fmla="*/ 2561 w 2561"/>
              <a:gd name="T7" fmla="*/ 399 h 2777"/>
              <a:gd name="T8" fmla="*/ 2118 w 2561"/>
              <a:gd name="T9" fmla="*/ 82 h 2777"/>
              <a:gd name="T10" fmla="*/ 1898 w 2561"/>
              <a:gd name="T11" fmla="*/ 0 h 2777"/>
              <a:gd name="T12" fmla="*/ 0 w 2561"/>
              <a:gd name="T13" fmla="*/ 2485 h 2777"/>
              <a:gd name="T14" fmla="*/ 0 w 2561"/>
              <a:gd name="T15" fmla="*/ 2485 h 27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61" h="2777">
                <a:moveTo>
                  <a:pt x="0" y="2485"/>
                </a:moveTo>
                <a:lnTo>
                  <a:pt x="432" y="2553"/>
                </a:lnTo>
                <a:lnTo>
                  <a:pt x="736" y="2777"/>
                </a:lnTo>
                <a:lnTo>
                  <a:pt x="2561" y="399"/>
                </a:lnTo>
                <a:lnTo>
                  <a:pt x="2118" y="82"/>
                </a:lnTo>
                <a:lnTo>
                  <a:pt x="1898" y="0"/>
                </a:lnTo>
                <a:lnTo>
                  <a:pt x="0" y="2485"/>
                </a:lnTo>
                <a:lnTo>
                  <a:pt x="0" y="248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grpSp>
        <p:nvGrpSpPr>
          <p:cNvPr id="60426" name="Group 10"/>
          <p:cNvGrpSpPr>
            <a:grpSpLocks/>
          </p:cNvGrpSpPr>
          <p:nvPr/>
        </p:nvGrpSpPr>
        <p:grpSpPr bwMode="auto">
          <a:xfrm>
            <a:off x="10584" y="5540375"/>
            <a:ext cx="2379133" cy="1246188"/>
            <a:chOff x="5" y="3490"/>
            <a:chExt cx="1124" cy="785"/>
          </a:xfrm>
        </p:grpSpPr>
        <p:sp>
          <p:nvSpPr>
            <p:cNvPr id="60427" name="Freeform 11"/>
            <p:cNvSpPr>
              <a:spLocks/>
            </p:cNvSpPr>
            <p:nvPr userDrawn="1"/>
          </p:nvSpPr>
          <p:spPr bwMode="auto">
            <a:xfrm>
              <a:off x="24" y="3505"/>
              <a:ext cx="1089" cy="649"/>
            </a:xfrm>
            <a:custGeom>
              <a:avLst/>
              <a:gdLst>
                <a:gd name="T0" fmla="*/ 1587 w 2177"/>
                <a:gd name="T1" fmla="*/ 1260 h 1298"/>
                <a:gd name="T2" fmla="*/ 1420 w 2177"/>
                <a:gd name="T3" fmla="*/ 1106 h 1298"/>
                <a:gd name="T4" fmla="*/ 1331 w 2177"/>
                <a:gd name="T5" fmla="*/ 477 h 1298"/>
                <a:gd name="T6" fmla="*/ 2139 w 2177"/>
                <a:gd name="T7" fmla="*/ 330 h 1298"/>
                <a:gd name="T8" fmla="*/ 2177 w 2177"/>
                <a:gd name="T9" fmla="*/ 203 h 1298"/>
                <a:gd name="T10" fmla="*/ 2099 w 2177"/>
                <a:gd name="T11" fmla="*/ 100 h 1298"/>
                <a:gd name="T12" fmla="*/ 1276 w 2177"/>
                <a:gd name="T13" fmla="*/ 211 h 1298"/>
                <a:gd name="T14" fmla="*/ 1219 w 2177"/>
                <a:gd name="T15" fmla="*/ 32 h 1298"/>
                <a:gd name="T16" fmla="*/ 1085 w 2177"/>
                <a:gd name="T17" fmla="*/ 0 h 1298"/>
                <a:gd name="T18" fmla="*/ 958 w 2177"/>
                <a:gd name="T19" fmla="*/ 28 h 1298"/>
                <a:gd name="T20" fmla="*/ 888 w 2177"/>
                <a:gd name="T21" fmla="*/ 106 h 1298"/>
                <a:gd name="T22" fmla="*/ 937 w 2177"/>
                <a:gd name="T23" fmla="*/ 285 h 1298"/>
                <a:gd name="T24" fmla="*/ 660 w 2177"/>
                <a:gd name="T25" fmla="*/ 441 h 1298"/>
                <a:gd name="T26" fmla="*/ 983 w 2177"/>
                <a:gd name="T27" fmla="*/ 473 h 1298"/>
                <a:gd name="T28" fmla="*/ 1112 w 2177"/>
                <a:gd name="T29" fmla="*/ 889 h 1298"/>
                <a:gd name="T30" fmla="*/ 141 w 2177"/>
                <a:gd name="T31" fmla="*/ 469 h 1298"/>
                <a:gd name="T32" fmla="*/ 46 w 2177"/>
                <a:gd name="T33" fmla="*/ 509 h 1298"/>
                <a:gd name="T34" fmla="*/ 0 w 2177"/>
                <a:gd name="T35" fmla="*/ 636 h 1298"/>
                <a:gd name="T36" fmla="*/ 55 w 2177"/>
                <a:gd name="T37" fmla="*/ 779 h 1298"/>
                <a:gd name="T38" fmla="*/ 1139 w 2177"/>
                <a:gd name="T39" fmla="*/ 1288 h 1298"/>
                <a:gd name="T40" fmla="*/ 1378 w 2177"/>
                <a:gd name="T41" fmla="*/ 1256 h 1298"/>
                <a:gd name="T42" fmla="*/ 1570 w 2177"/>
                <a:gd name="T43" fmla="*/ 1298 h 1298"/>
                <a:gd name="T44" fmla="*/ 1587 w 2177"/>
                <a:gd name="T45" fmla="*/ 1260 h 1298"/>
                <a:gd name="T46" fmla="*/ 1587 w 2177"/>
                <a:gd name="T47" fmla="*/ 1260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lnTo>
                    <a:pt x="1587" y="126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sp>
          <p:nvSpPr>
            <p:cNvPr id="60428" name="Freeform 12"/>
            <p:cNvSpPr>
              <a:spLocks/>
            </p:cNvSpPr>
            <p:nvPr userDrawn="1"/>
          </p:nvSpPr>
          <p:spPr bwMode="auto">
            <a:xfrm>
              <a:off x="1022" y="3582"/>
              <a:ext cx="71" cy="129"/>
            </a:xfrm>
            <a:custGeom>
              <a:avLst/>
              <a:gdLst>
                <a:gd name="T0" fmla="*/ 0 w 143"/>
                <a:gd name="T1" fmla="*/ 7 h 258"/>
                <a:gd name="T2" fmla="*/ 120 w 143"/>
                <a:gd name="T3" fmla="*/ 0 h 258"/>
                <a:gd name="T4" fmla="*/ 143 w 143"/>
                <a:gd name="T5" fmla="*/ 233 h 258"/>
                <a:gd name="T6" fmla="*/ 8 w 143"/>
                <a:gd name="T7" fmla="*/ 258 h 258"/>
                <a:gd name="T8" fmla="*/ 0 w 143"/>
                <a:gd name="T9" fmla="*/ 7 h 258"/>
                <a:gd name="T10" fmla="*/ 0 w 143"/>
                <a:gd name="T11" fmla="*/ 7 h 258"/>
              </a:gdLst>
              <a:ahLst/>
              <a:cxnLst>
                <a:cxn ang="0">
                  <a:pos x="T0" y="T1"/>
                </a:cxn>
                <a:cxn ang="0">
                  <a:pos x="T2" y="T3"/>
                </a:cxn>
                <a:cxn ang="0">
                  <a:pos x="T4" y="T5"/>
                </a:cxn>
                <a:cxn ang="0">
                  <a:pos x="T6" y="T7"/>
                </a:cxn>
                <a:cxn ang="0">
                  <a:pos x="T8" y="T9"/>
                </a:cxn>
                <a:cxn ang="0">
                  <a:pos x="T10" y="T11"/>
                </a:cxn>
              </a:cxnLst>
              <a:rect l="0" t="0" r="r" b="b"/>
              <a:pathLst>
                <a:path w="143" h="258">
                  <a:moveTo>
                    <a:pt x="0" y="7"/>
                  </a:moveTo>
                  <a:lnTo>
                    <a:pt x="120" y="0"/>
                  </a:lnTo>
                  <a:lnTo>
                    <a:pt x="143" y="233"/>
                  </a:lnTo>
                  <a:lnTo>
                    <a:pt x="8" y="258"/>
                  </a:lnTo>
                  <a:lnTo>
                    <a:pt x="0" y="7"/>
                  </a:lnTo>
                  <a:lnTo>
                    <a:pt x="0" y="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sp>
          <p:nvSpPr>
            <p:cNvPr id="60429" name="Freeform 13"/>
            <p:cNvSpPr>
              <a:spLocks/>
            </p:cNvSpPr>
            <p:nvPr userDrawn="1"/>
          </p:nvSpPr>
          <p:spPr bwMode="auto">
            <a:xfrm>
              <a:off x="20" y="3774"/>
              <a:ext cx="792" cy="410"/>
            </a:xfrm>
            <a:custGeom>
              <a:avLst/>
              <a:gdLst>
                <a:gd name="T0" fmla="*/ 137 w 1586"/>
                <a:gd name="T1" fmla="*/ 0 h 821"/>
                <a:gd name="T2" fmla="*/ 1331 w 1586"/>
                <a:gd name="T3" fmla="*/ 519 h 821"/>
                <a:gd name="T4" fmla="*/ 1428 w 1586"/>
                <a:gd name="T5" fmla="*/ 638 h 821"/>
                <a:gd name="T6" fmla="*/ 1586 w 1586"/>
                <a:gd name="T7" fmla="*/ 792 h 821"/>
                <a:gd name="T8" fmla="*/ 1565 w 1586"/>
                <a:gd name="T9" fmla="*/ 821 h 821"/>
                <a:gd name="T10" fmla="*/ 1350 w 1586"/>
                <a:gd name="T11" fmla="*/ 787 h 821"/>
                <a:gd name="T12" fmla="*/ 1145 w 1586"/>
                <a:gd name="T13" fmla="*/ 811 h 821"/>
                <a:gd name="T14" fmla="*/ 42 w 1586"/>
                <a:gd name="T15" fmla="*/ 298 h 821"/>
                <a:gd name="T16" fmla="*/ 0 w 1586"/>
                <a:gd name="T17" fmla="*/ 150 h 821"/>
                <a:gd name="T18" fmla="*/ 46 w 1586"/>
                <a:gd name="T19" fmla="*/ 32 h 821"/>
                <a:gd name="T20" fmla="*/ 137 w 1586"/>
                <a:gd name="T21" fmla="*/ 0 h 821"/>
                <a:gd name="T22" fmla="*/ 137 w 1586"/>
                <a:gd name="T23" fmla="*/ 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sp>
          <p:nvSpPr>
            <p:cNvPr id="60430" name="Freeform 14"/>
            <p:cNvSpPr>
              <a:spLocks/>
            </p:cNvSpPr>
            <p:nvPr userDrawn="1"/>
          </p:nvSpPr>
          <p:spPr bwMode="auto">
            <a:xfrm>
              <a:off x="129" y="3808"/>
              <a:ext cx="525" cy="374"/>
            </a:xfrm>
            <a:custGeom>
              <a:avLst/>
              <a:gdLst>
                <a:gd name="T0" fmla="*/ 0 w 1049"/>
                <a:gd name="T1" fmla="*/ 325 h 747"/>
                <a:gd name="T2" fmla="*/ 922 w 1049"/>
                <a:gd name="T3" fmla="*/ 747 h 747"/>
                <a:gd name="T4" fmla="*/ 939 w 1049"/>
                <a:gd name="T5" fmla="*/ 534 h 747"/>
                <a:gd name="T6" fmla="*/ 1049 w 1049"/>
                <a:gd name="T7" fmla="*/ 422 h 747"/>
                <a:gd name="T8" fmla="*/ 78 w 1049"/>
                <a:gd name="T9" fmla="*/ 0 h 747"/>
                <a:gd name="T10" fmla="*/ 0 w 1049"/>
                <a:gd name="T11" fmla="*/ 127 h 747"/>
                <a:gd name="T12" fmla="*/ 0 w 1049"/>
                <a:gd name="T13" fmla="*/ 325 h 747"/>
                <a:gd name="T14" fmla="*/ 0 w 1049"/>
                <a:gd name="T15" fmla="*/ 325 h 7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sp>
          <p:nvSpPr>
            <p:cNvPr id="60431" name="Freeform 15"/>
            <p:cNvSpPr>
              <a:spLocks/>
            </p:cNvSpPr>
            <p:nvPr userDrawn="1"/>
          </p:nvSpPr>
          <p:spPr bwMode="auto">
            <a:xfrm>
              <a:off x="485" y="3532"/>
              <a:ext cx="135" cy="121"/>
            </a:xfrm>
            <a:custGeom>
              <a:avLst/>
              <a:gdLst>
                <a:gd name="T0" fmla="*/ 0 w 272"/>
                <a:gd name="T1" fmla="*/ 28 h 241"/>
                <a:gd name="T2" fmla="*/ 160 w 272"/>
                <a:gd name="T3" fmla="*/ 0 h 241"/>
                <a:gd name="T4" fmla="*/ 251 w 272"/>
                <a:gd name="T5" fmla="*/ 36 h 241"/>
                <a:gd name="T6" fmla="*/ 272 w 272"/>
                <a:gd name="T7" fmla="*/ 139 h 241"/>
                <a:gd name="T8" fmla="*/ 164 w 272"/>
                <a:gd name="T9" fmla="*/ 146 h 241"/>
                <a:gd name="T10" fmla="*/ 32 w 272"/>
                <a:gd name="T11" fmla="*/ 241 h 241"/>
                <a:gd name="T12" fmla="*/ 0 w 272"/>
                <a:gd name="T13" fmla="*/ 28 h 241"/>
                <a:gd name="T14" fmla="*/ 0 w 272"/>
                <a:gd name="T15" fmla="*/ 28 h 2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2" h="241">
                  <a:moveTo>
                    <a:pt x="0" y="28"/>
                  </a:moveTo>
                  <a:lnTo>
                    <a:pt x="160" y="0"/>
                  </a:lnTo>
                  <a:lnTo>
                    <a:pt x="251" y="36"/>
                  </a:lnTo>
                  <a:lnTo>
                    <a:pt x="272" y="139"/>
                  </a:lnTo>
                  <a:lnTo>
                    <a:pt x="164" y="146"/>
                  </a:lnTo>
                  <a:lnTo>
                    <a:pt x="32" y="241"/>
                  </a:lnTo>
                  <a:lnTo>
                    <a:pt x="0" y="28"/>
                  </a:lnTo>
                  <a:lnTo>
                    <a:pt x="0" y="2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sp>
          <p:nvSpPr>
            <p:cNvPr id="60432" name="Freeform 16"/>
            <p:cNvSpPr>
              <a:spLocks/>
            </p:cNvSpPr>
            <p:nvPr userDrawn="1"/>
          </p:nvSpPr>
          <p:spPr bwMode="auto">
            <a:xfrm>
              <a:off x="641" y="4163"/>
              <a:ext cx="76" cy="112"/>
            </a:xfrm>
            <a:custGeom>
              <a:avLst/>
              <a:gdLst>
                <a:gd name="T0" fmla="*/ 152 w 152"/>
                <a:gd name="T1" fmla="*/ 4 h 224"/>
                <a:gd name="T2" fmla="*/ 152 w 152"/>
                <a:gd name="T3" fmla="*/ 224 h 224"/>
                <a:gd name="T4" fmla="*/ 0 w 152"/>
                <a:gd name="T5" fmla="*/ 8 h 224"/>
                <a:gd name="T6" fmla="*/ 72 w 152"/>
                <a:gd name="T7" fmla="*/ 0 h 224"/>
                <a:gd name="T8" fmla="*/ 152 w 152"/>
                <a:gd name="T9" fmla="*/ 4 h 224"/>
                <a:gd name="T10" fmla="*/ 152 w 152"/>
                <a:gd name="T11" fmla="*/ 4 h 224"/>
              </a:gdLst>
              <a:ahLst/>
              <a:cxnLst>
                <a:cxn ang="0">
                  <a:pos x="T0" y="T1"/>
                </a:cxn>
                <a:cxn ang="0">
                  <a:pos x="T2" y="T3"/>
                </a:cxn>
                <a:cxn ang="0">
                  <a:pos x="T4" y="T5"/>
                </a:cxn>
                <a:cxn ang="0">
                  <a:pos x="T6" y="T7"/>
                </a:cxn>
                <a:cxn ang="0">
                  <a:pos x="T8" y="T9"/>
                </a:cxn>
                <a:cxn ang="0">
                  <a:pos x="T10" y="T11"/>
                </a:cxn>
              </a:cxnLst>
              <a:rect l="0" t="0" r="r" b="b"/>
              <a:pathLst>
                <a:path w="152" h="224">
                  <a:moveTo>
                    <a:pt x="152" y="4"/>
                  </a:moveTo>
                  <a:lnTo>
                    <a:pt x="152" y="224"/>
                  </a:lnTo>
                  <a:lnTo>
                    <a:pt x="0" y="8"/>
                  </a:lnTo>
                  <a:lnTo>
                    <a:pt x="72" y="0"/>
                  </a:lnTo>
                  <a:lnTo>
                    <a:pt x="152" y="4"/>
                  </a:lnTo>
                  <a:lnTo>
                    <a:pt x="152" y="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sp>
          <p:nvSpPr>
            <p:cNvPr id="60433" name="Freeform 17"/>
            <p:cNvSpPr>
              <a:spLocks/>
            </p:cNvSpPr>
            <p:nvPr userDrawn="1"/>
          </p:nvSpPr>
          <p:spPr bwMode="auto">
            <a:xfrm>
              <a:off x="504" y="3607"/>
              <a:ext cx="193" cy="383"/>
            </a:xfrm>
            <a:custGeom>
              <a:avLst/>
              <a:gdLst>
                <a:gd name="T0" fmla="*/ 0 w 386"/>
                <a:gd name="T1" fmla="*/ 80 h 764"/>
                <a:gd name="T2" fmla="*/ 87 w 386"/>
                <a:gd name="T3" fmla="*/ 0 h 764"/>
                <a:gd name="T4" fmla="*/ 232 w 386"/>
                <a:gd name="T5" fmla="*/ 6 h 764"/>
                <a:gd name="T6" fmla="*/ 386 w 386"/>
                <a:gd name="T7" fmla="*/ 764 h 764"/>
                <a:gd name="T8" fmla="*/ 279 w 386"/>
                <a:gd name="T9" fmla="*/ 720 h 764"/>
                <a:gd name="T10" fmla="*/ 152 w 386"/>
                <a:gd name="T11" fmla="*/ 677 h 764"/>
                <a:gd name="T12" fmla="*/ 0 w 386"/>
                <a:gd name="T13" fmla="*/ 80 h 764"/>
                <a:gd name="T14" fmla="*/ 0 w 386"/>
                <a:gd name="T15" fmla="*/ 80 h 7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6" h="764">
                  <a:moveTo>
                    <a:pt x="0" y="80"/>
                  </a:moveTo>
                  <a:lnTo>
                    <a:pt x="87" y="0"/>
                  </a:lnTo>
                  <a:lnTo>
                    <a:pt x="232" y="6"/>
                  </a:lnTo>
                  <a:lnTo>
                    <a:pt x="386" y="764"/>
                  </a:lnTo>
                  <a:lnTo>
                    <a:pt x="279" y="720"/>
                  </a:lnTo>
                  <a:lnTo>
                    <a:pt x="152" y="677"/>
                  </a:lnTo>
                  <a:lnTo>
                    <a:pt x="0" y="80"/>
                  </a:lnTo>
                  <a:lnTo>
                    <a:pt x="0" y="8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sp>
          <p:nvSpPr>
            <p:cNvPr id="60434" name="Freeform 18"/>
            <p:cNvSpPr>
              <a:spLocks/>
            </p:cNvSpPr>
            <p:nvPr userDrawn="1"/>
          </p:nvSpPr>
          <p:spPr bwMode="auto">
            <a:xfrm>
              <a:off x="668" y="3590"/>
              <a:ext cx="364" cy="174"/>
            </a:xfrm>
            <a:custGeom>
              <a:avLst/>
              <a:gdLst>
                <a:gd name="T0" fmla="*/ 692 w 728"/>
                <a:gd name="T1" fmla="*/ 0 h 348"/>
                <a:gd name="T2" fmla="*/ 0 w 728"/>
                <a:gd name="T3" fmla="*/ 106 h 348"/>
                <a:gd name="T4" fmla="*/ 28 w 728"/>
                <a:gd name="T5" fmla="*/ 348 h 348"/>
                <a:gd name="T6" fmla="*/ 715 w 728"/>
                <a:gd name="T7" fmla="*/ 237 h 348"/>
                <a:gd name="T8" fmla="*/ 728 w 728"/>
                <a:gd name="T9" fmla="*/ 43 h 348"/>
                <a:gd name="T10" fmla="*/ 692 w 728"/>
                <a:gd name="T11" fmla="*/ 0 h 348"/>
                <a:gd name="T12" fmla="*/ 692 w 728"/>
                <a:gd name="T13" fmla="*/ 0 h 348"/>
              </a:gdLst>
              <a:ahLst/>
              <a:cxnLst>
                <a:cxn ang="0">
                  <a:pos x="T0" y="T1"/>
                </a:cxn>
                <a:cxn ang="0">
                  <a:pos x="T2" y="T3"/>
                </a:cxn>
                <a:cxn ang="0">
                  <a:pos x="T4" y="T5"/>
                </a:cxn>
                <a:cxn ang="0">
                  <a:pos x="T6" y="T7"/>
                </a:cxn>
                <a:cxn ang="0">
                  <a:pos x="T8" y="T9"/>
                </a:cxn>
                <a:cxn ang="0">
                  <a:pos x="T10" y="T11"/>
                </a:cxn>
                <a:cxn ang="0">
                  <a:pos x="T12" y="T13"/>
                </a:cxn>
              </a:cxnLst>
              <a:rect l="0" t="0" r="r" b="b"/>
              <a:pathLst>
                <a:path w="728" h="348">
                  <a:moveTo>
                    <a:pt x="692" y="0"/>
                  </a:moveTo>
                  <a:lnTo>
                    <a:pt x="0" y="106"/>
                  </a:lnTo>
                  <a:lnTo>
                    <a:pt x="28" y="348"/>
                  </a:lnTo>
                  <a:lnTo>
                    <a:pt x="715" y="237"/>
                  </a:lnTo>
                  <a:lnTo>
                    <a:pt x="728" y="43"/>
                  </a:lnTo>
                  <a:lnTo>
                    <a:pt x="692" y="0"/>
                  </a:lnTo>
                  <a:lnTo>
                    <a:pt x="692"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sp>
          <p:nvSpPr>
            <p:cNvPr id="60435" name="Freeform 19"/>
            <p:cNvSpPr>
              <a:spLocks/>
            </p:cNvSpPr>
            <p:nvPr userDrawn="1"/>
          </p:nvSpPr>
          <p:spPr bwMode="auto">
            <a:xfrm>
              <a:off x="347" y="3693"/>
              <a:ext cx="156" cy="67"/>
            </a:xfrm>
            <a:custGeom>
              <a:avLst/>
              <a:gdLst>
                <a:gd name="T0" fmla="*/ 272 w 312"/>
                <a:gd name="T1" fmla="*/ 0 h 135"/>
                <a:gd name="T2" fmla="*/ 0 w 312"/>
                <a:gd name="T3" fmla="*/ 78 h 135"/>
                <a:gd name="T4" fmla="*/ 312 w 312"/>
                <a:gd name="T5" fmla="*/ 135 h 135"/>
                <a:gd name="T6" fmla="*/ 272 w 312"/>
                <a:gd name="T7" fmla="*/ 0 h 135"/>
                <a:gd name="T8" fmla="*/ 272 w 312"/>
                <a:gd name="T9" fmla="*/ 0 h 135"/>
              </a:gdLst>
              <a:ahLst/>
              <a:cxnLst>
                <a:cxn ang="0">
                  <a:pos x="T0" y="T1"/>
                </a:cxn>
                <a:cxn ang="0">
                  <a:pos x="T2" y="T3"/>
                </a:cxn>
                <a:cxn ang="0">
                  <a:pos x="T4" y="T5"/>
                </a:cxn>
                <a:cxn ang="0">
                  <a:pos x="T6" y="T7"/>
                </a:cxn>
                <a:cxn ang="0">
                  <a:pos x="T8" y="T9"/>
                </a:cxn>
              </a:cxnLst>
              <a:rect l="0" t="0" r="r" b="b"/>
              <a:pathLst>
                <a:path w="312" h="135">
                  <a:moveTo>
                    <a:pt x="272" y="0"/>
                  </a:moveTo>
                  <a:lnTo>
                    <a:pt x="0" y="78"/>
                  </a:lnTo>
                  <a:lnTo>
                    <a:pt x="312" y="135"/>
                  </a:lnTo>
                  <a:lnTo>
                    <a:pt x="272" y="0"/>
                  </a:lnTo>
                  <a:lnTo>
                    <a:pt x="27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grpSp>
          <p:nvGrpSpPr>
            <p:cNvPr id="60436" name="Group 20"/>
            <p:cNvGrpSpPr>
              <a:grpSpLocks/>
            </p:cNvGrpSpPr>
            <p:nvPr userDrawn="1"/>
          </p:nvGrpSpPr>
          <p:grpSpPr bwMode="auto">
            <a:xfrm>
              <a:off x="5" y="3490"/>
              <a:ext cx="1124" cy="780"/>
              <a:chOff x="5" y="3490"/>
              <a:chExt cx="1124" cy="780"/>
            </a:xfrm>
          </p:grpSpPr>
          <p:grpSp>
            <p:nvGrpSpPr>
              <p:cNvPr id="60437" name="Group 21"/>
              <p:cNvGrpSpPr>
                <a:grpSpLocks/>
              </p:cNvGrpSpPr>
              <p:nvPr userDrawn="1"/>
            </p:nvGrpSpPr>
            <p:grpSpPr bwMode="auto">
              <a:xfrm>
                <a:off x="499" y="3562"/>
                <a:ext cx="548" cy="708"/>
                <a:chOff x="499" y="3562"/>
                <a:chExt cx="548" cy="708"/>
              </a:xfrm>
            </p:grpSpPr>
            <p:sp>
              <p:nvSpPr>
                <p:cNvPr id="60438" name="Freeform 22"/>
                <p:cNvSpPr>
                  <a:spLocks/>
                </p:cNvSpPr>
                <p:nvPr userDrawn="1"/>
              </p:nvSpPr>
              <p:spPr bwMode="auto">
                <a:xfrm>
                  <a:off x="499" y="3587"/>
                  <a:ext cx="157" cy="87"/>
                </a:xfrm>
                <a:custGeom>
                  <a:avLst/>
                  <a:gdLst>
                    <a:gd name="T0" fmla="*/ 0 w 313"/>
                    <a:gd name="T1" fmla="*/ 107 h 175"/>
                    <a:gd name="T2" fmla="*/ 114 w 313"/>
                    <a:gd name="T3" fmla="*/ 10 h 175"/>
                    <a:gd name="T4" fmla="*/ 213 w 313"/>
                    <a:gd name="T5" fmla="*/ 0 h 175"/>
                    <a:gd name="T6" fmla="*/ 292 w 313"/>
                    <a:gd name="T7" fmla="*/ 27 h 175"/>
                    <a:gd name="T8" fmla="*/ 313 w 313"/>
                    <a:gd name="T9" fmla="*/ 91 h 175"/>
                    <a:gd name="T10" fmla="*/ 167 w 313"/>
                    <a:gd name="T11" fmla="*/ 67 h 175"/>
                    <a:gd name="T12" fmla="*/ 74 w 313"/>
                    <a:gd name="T13" fmla="*/ 101 h 175"/>
                    <a:gd name="T14" fmla="*/ 13 w 313"/>
                    <a:gd name="T15" fmla="*/ 175 h 175"/>
                    <a:gd name="T16" fmla="*/ 0 w 313"/>
                    <a:gd name="T17" fmla="*/ 107 h 175"/>
                    <a:gd name="T18" fmla="*/ 0 w 313"/>
                    <a:gd name="T19" fmla="*/ 10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lnTo>
                        <a:pt x="0" y="10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sp>
              <p:nvSpPr>
                <p:cNvPr id="60439" name="Freeform 23"/>
                <p:cNvSpPr>
                  <a:spLocks/>
                </p:cNvSpPr>
                <p:nvPr userDrawn="1"/>
              </p:nvSpPr>
              <p:spPr bwMode="auto">
                <a:xfrm>
                  <a:off x="636" y="4137"/>
                  <a:ext cx="115" cy="133"/>
                </a:xfrm>
                <a:custGeom>
                  <a:avLst/>
                  <a:gdLst>
                    <a:gd name="T0" fmla="*/ 0 w 230"/>
                    <a:gd name="T1" fmla="*/ 40 h 266"/>
                    <a:gd name="T2" fmla="*/ 160 w 230"/>
                    <a:gd name="T3" fmla="*/ 266 h 266"/>
                    <a:gd name="T4" fmla="*/ 230 w 230"/>
                    <a:gd name="T5" fmla="*/ 251 h 266"/>
                    <a:gd name="T6" fmla="*/ 223 w 230"/>
                    <a:gd name="T7" fmla="*/ 17 h 266"/>
                    <a:gd name="T8" fmla="*/ 166 w 230"/>
                    <a:gd name="T9" fmla="*/ 0 h 266"/>
                    <a:gd name="T10" fmla="*/ 179 w 230"/>
                    <a:gd name="T11" fmla="*/ 197 h 266"/>
                    <a:gd name="T12" fmla="*/ 71 w 230"/>
                    <a:gd name="T13" fmla="*/ 4 h 266"/>
                    <a:gd name="T14" fmla="*/ 0 w 230"/>
                    <a:gd name="T15" fmla="*/ 40 h 266"/>
                    <a:gd name="T16" fmla="*/ 0 w 230"/>
                    <a:gd name="T17" fmla="*/ 4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66">
                      <a:moveTo>
                        <a:pt x="0" y="40"/>
                      </a:moveTo>
                      <a:lnTo>
                        <a:pt x="160" y="266"/>
                      </a:lnTo>
                      <a:lnTo>
                        <a:pt x="230" y="251"/>
                      </a:lnTo>
                      <a:lnTo>
                        <a:pt x="223" y="17"/>
                      </a:lnTo>
                      <a:lnTo>
                        <a:pt x="166" y="0"/>
                      </a:lnTo>
                      <a:lnTo>
                        <a:pt x="179" y="197"/>
                      </a:lnTo>
                      <a:lnTo>
                        <a:pt x="71" y="4"/>
                      </a:lnTo>
                      <a:lnTo>
                        <a:pt x="0" y="40"/>
                      </a:lnTo>
                      <a:lnTo>
                        <a:pt x="0" y="4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sp>
              <p:nvSpPr>
                <p:cNvPr id="60440" name="Freeform 24"/>
                <p:cNvSpPr>
                  <a:spLocks/>
                </p:cNvSpPr>
                <p:nvPr userDrawn="1"/>
              </p:nvSpPr>
              <p:spPr bwMode="auto">
                <a:xfrm>
                  <a:off x="1004" y="3562"/>
                  <a:ext cx="43" cy="117"/>
                </a:xfrm>
                <a:custGeom>
                  <a:avLst/>
                  <a:gdLst>
                    <a:gd name="T0" fmla="*/ 0 w 87"/>
                    <a:gd name="T1" fmla="*/ 19 h 234"/>
                    <a:gd name="T2" fmla="*/ 36 w 87"/>
                    <a:gd name="T3" fmla="*/ 93 h 234"/>
                    <a:gd name="T4" fmla="*/ 44 w 87"/>
                    <a:gd name="T5" fmla="*/ 154 h 234"/>
                    <a:gd name="T6" fmla="*/ 27 w 87"/>
                    <a:gd name="T7" fmla="*/ 234 h 234"/>
                    <a:gd name="T8" fmla="*/ 80 w 87"/>
                    <a:gd name="T9" fmla="*/ 220 h 234"/>
                    <a:gd name="T10" fmla="*/ 87 w 87"/>
                    <a:gd name="T11" fmla="*/ 116 h 234"/>
                    <a:gd name="T12" fmla="*/ 46 w 87"/>
                    <a:gd name="T13" fmla="*/ 0 h 234"/>
                    <a:gd name="T14" fmla="*/ 0 w 87"/>
                    <a:gd name="T15" fmla="*/ 19 h 234"/>
                    <a:gd name="T16" fmla="*/ 0 w 87"/>
                    <a:gd name="T17" fmla="*/ 1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 h="234">
                      <a:moveTo>
                        <a:pt x="0" y="19"/>
                      </a:moveTo>
                      <a:lnTo>
                        <a:pt x="36" y="93"/>
                      </a:lnTo>
                      <a:lnTo>
                        <a:pt x="44" y="154"/>
                      </a:lnTo>
                      <a:lnTo>
                        <a:pt x="27" y="234"/>
                      </a:lnTo>
                      <a:lnTo>
                        <a:pt x="80" y="220"/>
                      </a:lnTo>
                      <a:lnTo>
                        <a:pt x="87" y="116"/>
                      </a:lnTo>
                      <a:lnTo>
                        <a:pt x="46" y="0"/>
                      </a:lnTo>
                      <a:lnTo>
                        <a:pt x="0" y="19"/>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grpSp>
          <p:sp>
            <p:nvSpPr>
              <p:cNvPr id="60441" name="Freeform 25"/>
              <p:cNvSpPr>
                <a:spLocks/>
              </p:cNvSpPr>
              <p:nvPr userDrawn="1"/>
            </p:nvSpPr>
            <p:spPr bwMode="auto">
              <a:xfrm>
                <a:off x="76" y="3732"/>
                <a:ext cx="595" cy="250"/>
              </a:xfrm>
              <a:custGeom>
                <a:avLst/>
                <a:gdLst>
                  <a:gd name="T0" fmla="*/ 100 w 1190"/>
                  <a:gd name="T1" fmla="*/ 0 h 500"/>
                  <a:gd name="T2" fmla="*/ 1190 w 1190"/>
                  <a:gd name="T3" fmla="*/ 490 h 500"/>
                  <a:gd name="T4" fmla="*/ 1076 w 1190"/>
                  <a:gd name="T5" fmla="*/ 500 h 500"/>
                  <a:gd name="T6" fmla="*/ 0 w 1190"/>
                  <a:gd name="T7" fmla="*/ 27 h 500"/>
                  <a:gd name="T8" fmla="*/ 100 w 1190"/>
                  <a:gd name="T9" fmla="*/ 0 h 500"/>
                  <a:gd name="T10" fmla="*/ 100 w 1190"/>
                  <a:gd name="T11" fmla="*/ 0 h 500"/>
                </a:gdLst>
                <a:ahLst/>
                <a:cxnLst>
                  <a:cxn ang="0">
                    <a:pos x="T0" y="T1"/>
                  </a:cxn>
                  <a:cxn ang="0">
                    <a:pos x="T2" y="T3"/>
                  </a:cxn>
                  <a:cxn ang="0">
                    <a:pos x="T4" y="T5"/>
                  </a:cxn>
                  <a:cxn ang="0">
                    <a:pos x="T6" y="T7"/>
                  </a:cxn>
                  <a:cxn ang="0">
                    <a:pos x="T8" y="T9"/>
                  </a:cxn>
                  <a:cxn ang="0">
                    <a:pos x="T10" y="T11"/>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sp>
            <p:nvSpPr>
              <p:cNvPr id="60442" name="Freeform 26"/>
              <p:cNvSpPr>
                <a:spLocks/>
              </p:cNvSpPr>
              <p:nvPr userDrawn="1"/>
            </p:nvSpPr>
            <p:spPr bwMode="auto">
              <a:xfrm>
                <a:off x="260" y="3886"/>
                <a:ext cx="244" cy="148"/>
              </a:xfrm>
              <a:custGeom>
                <a:avLst/>
                <a:gdLst>
                  <a:gd name="T0" fmla="*/ 14 w 489"/>
                  <a:gd name="T1" fmla="*/ 34 h 296"/>
                  <a:gd name="T2" fmla="*/ 160 w 489"/>
                  <a:gd name="T3" fmla="*/ 66 h 296"/>
                  <a:gd name="T4" fmla="*/ 324 w 489"/>
                  <a:gd name="T5" fmla="*/ 137 h 296"/>
                  <a:gd name="T6" fmla="*/ 440 w 489"/>
                  <a:gd name="T7" fmla="*/ 243 h 296"/>
                  <a:gd name="T8" fmla="*/ 326 w 489"/>
                  <a:gd name="T9" fmla="*/ 230 h 296"/>
                  <a:gd name="T10" fmla="*/ 139 w 489"/>
                  <a:gd name="T11" fmla="*/ 146 h 296"/>
                  <a:gd name="T12" fmla="*/ 50 w 489"/>
                  <a:gd name="T13" fmla="*/ 80 h 296"/>
                  <a:gd name="T14" fmla="*/ 107 w 489"/>
                  <a:gd name="T15" fmla="*/ 163 h 296"/>
                  <a:gd name="T16" fmla="*/ 272 w 489"/>
                  <a:gd name="T17" fmla="*/ 270 h 296"/>
                  <a:gd name="T18" fmla="*/ 466 w 489"/>
                  <a:gd name="T19" fmla="*/ 296 h 296"/>
                  <a:gd name="T20" fmla="*/ 489 w 489"/>
                  <a:gd name="T21" fmla="*/ 224 h 296"/>
                  <a:gd name="T22" fmla="*/ 394 w 489"/>
                  <a:gd name="T23" fmla="*/ 120 h 296"/>
                  <a:gd name="T24" fmla="*/ 170 w 489"/>
                  <a:gd name="T25" fmla="*/ 17 h 296"/>
                  <a:gd name="T26" fmla="*/ 0 w 489"/>
                  <a:gd name="T27" fmla="*/ 0 h 296"/>
                  <a:gd name="T28" fmla="*/ 14 w 489"/>
                  <a:gd name="T29" fmla="*/ 34 h 296"/>
                  <a:gd name="T30" fmla="*/ 14 w 489"/>
                  <a:gd name="T31" fmla="*/ 3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sp>
            <p:nvSpPr>
              <p:cNvPr id="60443" name="Freeform 27"/>
              <p:cNvSpPr>
                <a:spLocks/>
              </p:cNvSpPr>
              <p:nvPr userDrawn="1"/>
            </p:nvSpPr>
            <p:spPr bwMode="auto">
              <a:xfrm>
                <a:off x="565" y="3680"/>
                <a:ext cx="107" cy="238"/>
              </a:xfrm>
              <a:custGeom>
                <a:avLst/>
                <a:gdLst>
                  <a:gd name="T0" fmla="*/ 24 w 213"/>
                  <a:gd name="T1" fmla="*/ 0 h 478"/>
                  <a:gd name="T2" fmla="*/ 91 w 213"/>
                  <a:gd name="T3" fmla="*/ 25 h 478"/>
                  <a:gd name="T4" fmla="*/ 80 w 213"/>
                  <a:gd name="T5" fmla="*/ 192 h 478"/>
                  <a:gd name="T6" fmla="*/ 106 w 213"/>
                  <a:gd name="T7" fmla="*/ 327 h 478"/>
                  <a:gd name="T8" fmla="*/ 213 w 213"/>
                  <a:gd name="T9" fmla="*/ 451 h 478"/>
                  <a:gd name="T10" fmla="*/ 97 w 213"/>
                  <a:gd name="T11" fmla="*/ 478 h 478"/>
                  <a:gd name="T12" fmla="*/ 30 w 213"/>
                  <a:gd name="T13" fmla="*/ 344 h 478"/>
                  <a:gd name="T14" fmla="*/ 0 w 213"/>
                  <a:gd name="T15" fmla="*/ 57 h 478"/>
                  <a:gd name="T16" fmla="*/ 24 w 213"/>
                  <a:gd name="T17" fmla="*/ 0 h 478"/>
                  <a:gd name="T18" fmla="*/ 24 w 213"/>
                  <a:gd name="T19"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lnTo>
                      <a:pt x="2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grpSp>
            <p:nvGrpSpPr>
              <p:cNvPr id="60444" name="Group 28"/>
              <p:cNvGrpSpPr>
                <a:grpSpLocks/>
              </p:cNvGrpSpPr>
              <p:nvPr userDrawn="1"/>
            </p:nvGrpSpPr>
            <p:grpSpPr bwMode="auto">
              <a:xfrm>
                <a:off x="5" y="3490"/>
                <a:ext cx="1124" cy="678"/>
                <a:chOff x="5" y="3490"/>
                <a:chExt cx="1124" cy="678"/>
              </a:xfrm>
            </p:grpSpPr>
            <p:sp>
              <p:nvSpPr>
                <p:cNvPr id="60445" name="Freeform 29"/>
                <p:cNvSpPr>
                  <a:spLocks/>
                </p:cNvSpPr>
                <p:nvPr userDrawn="1"/>
              </p:nvSpPr>
              <p:spPr bwMode="auto">
                <a:xfrm>
                  <a:off x="669" y="4048"/>
                  <a:ext cx="75" cy="87"/>
                </a:xfrm>
                <a:custGeom>
                  <a:avLst/>
                  <a:gdLst>
                    <a:gd name="T0" fmla="*/ 110 w 150"/>
                    <a:gd name="T1" fmla="*/ 0 h 173"/>
                    <a:gd name="T2" fmla="*/ 40 w 150"/>
                    <a:gd name="T3" fmla="*/ 66 h 173"/>
                    <a:gd name="T4" fmla="*/ 0 w 150"/>
                    <a:gd name="T5" fmla="*/ 173 h 173"/>
                    <a:gd name="T6" fmla="*/ 80 w 150"/>
                    <a:gd name="T7" fmla="*/ 160 h 173"/>
                    <a:gd name="T8" fmla="*/ 103 w 150"/>
                    <a:gd name="T9" fmla="*/ 84 h 173"/>
                    <a:gd name="T10" fmla="*/ 150 w 150"/>
                    <a:gd name="T11" fmla="*/ 27 h 173"/>
                    <a:gd name="T12" fmla="*/ 110 w 150"/>
                    <a:gd name="T13" fmla="*/ 0 h 173"/>
                    <a:gd name="T14" fmla="*/ 110 w 150"/>
                    <a:gd name="T15" fmla="*/ 0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sp>
              <p:nvSpPr>
                <p:cNvPr id="60446" name="Freeform 30"/>
                <p:cNvSpPr>
                  <a:spLocks/>
                </p:cNvSpPr>
                <p:nvPr userDrawn="1"/>
              </p:nvSpPr>
              <p:spPr bwMode="auto">
                <a:xfrm>
                  <a:off x="5" y="3728"/>
                  <a:ext cx="842" cy="440"/>
                </a:xfrm>
                <a:custGeom>
                  <a:avLst/>
                  <a:gdLst>
                    <a:gd name="T0" fmla="*/ 156 w 1684"/>
                    <a:gd name="T1" fmla="*/ 0 h 880"/>
                    <a:gd name="T2" fmla="*/ 63 w 1684"/>
                    <a:gd name="T3" fmla="*/ 52 h 880"/>
                    <a:gd name="T4" fmla="*/ 0 w 1684"/>
                    <a:gd name="T5" fmla="*/ 208 h 880"/>
                    <a:gd name="T6" fmla="*/ 67 w 1684"/>
                    <a:gd name="T7" fmla="*/ 358 h 880"/>
                    <a:gd name="T8" fmla="*/ 1182 w 1684"/>
                    <a:gd name="T9" fmla="*/ 867 h 880"/>
                    <a:gd name="T10" fmla="*/ 1422 w 1684"/>
                    <a:gd name="T11" fmla="*/ 835 h 880"/>
                    <a:gd name="T12" fmla="*/ 1616 w 1684"/>
                    <a:gd name="T13" fmla="*/ 880 h 880"/>
                    <a:gd name="T14" fmla="*/ 1684 w 1684"/>
                    <a:gd name="T15" fmla="*/ 808 h 880"/>
                    <a:gd name="T16" fmla="*/ 1502 w 1684"/>
                    <a:gd name="T17" fmla="*/ 664 h 880"/>
                    <a:gd name="T18" fmla="*/ 1428 w 1684"/>
                    <a:gd name="T19" fmla="*/ 512 h 880"/>
                    <a:gd name="T20" fmla="*/ 1369 w 1684"/>
                    <a:gd name="T21" fmla="*/ 527 h 880"/>
                    <a:gd name="T22" fmla="*/ 1439 w 1684"/>
                    <a:gd name="T23" fmla="*/ 664 h 880"/>
                    <a:gd name="T24" fmla="*/ 1578 w 1684"/>
                    <a:gd name="T25" fmla="*/ 810 h 880"/>
                    <a:gd name="T26" fmla="*/ 1413 w 1684"/>
                    <a:gd name="T27" fmla="*/ 787 h 880"/>
                    <a:gd name="T28" fmla="*/ 1219 w 1684"/>
                    <a:gd name="T29" fmla="*/ 814 h 880"/>
                    <a:gd name="T30" fmla="*/ 1255 w 1684"/>
                    <a:gd name="T31" fmla="*/ 650 h 880"/>
                    <a:gd name="T32" fmla="*/ 1338 w 1684"/>
                    <a:gd name="T33" fmla="*/ 538 h 880"/>
                    <a:gd name="T34" fmla="*/ 1241 w 1684"/>
                    <a:gd name="T35" fmla="*/ 552 h 880"/>
                    <a:gd name="T36" fmla="*/ 1165 w 1684"/>
                    <a:gd name="T37" fmla="*/ 658 h 880"/>
                    <a:gd name="T38" fmla="*/ 1139 w 1684"/>
                    <a:gd name="T39" fmla="*/ 791 h 880"/>
                    <a:gd name="T40" fmla="*/ 107 w 1684"/>
                    <a:gd name="T41" fmla="*/ 310 h 880"/>
                    <a:gd name="T42" fmla="*/ 80 w 1684"/>
                    <a:gd name="T43" fmla="*/ 215 h 880"/>
                    <a:gd name="T44" fmla="*/ 103 w 1684"/>
                    <a:gd name="T45" fmla="*/ 95 h 880"/>
                    <a:gd name="T46" fmla="*/ 217 w 1684"/>
                    <a:gd name="T47" fmla="*/ 0 h 880"/>
                    <a:gd name="T48" fmla="*/ 156 w 1684"/>
                    <a:gd name="T49" fmla="*/ 0 h 880"/>
                    <a:gd name="T50" fmla="*/ 156 w 1684"/>
                    <a:gd name="T51" fmla="*/ 0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sp>
              <p:nvSpPr>
                <p:cNvPr id="60447" name="Freeform 31"/>
                <p:cNvSpPr>
                  <a:spLocks/>
                </p:cNvSpPr>
                <p:nvPr userDrawn="1"/>
              </p:nvSpPr>
              <p:spPr bwMode="auto">
                <a:xfrm>
                  <a:off x="106" y="3770"/>
                  <a:ext cx="80" cy="167"/>
                </a:xfrm>
                <a:custGeom>
                  <a:avLst/>
                  <a:gdLst>
                    <a:gd name="T0" fmla="*/ 116 w 160"/>
                    <a:gd name="T1" fmla="*/ 0 h 335"/>
                    <a:gd name="T2" fmla="*/ 19 w 160"/>
                    <a:gd name="T3" fmla="*/ 106 h 335"/>
                    <a:gd name="T4" fmla="*/ 0 w 160"/>
                    <a:gd name="T5" fmla="*/ 230 h 335"/>
                    <a:gd name="T6" fmla="*/ 33 w 160"/>
                    <a:gd name="T7" fmla="*/ 314 h 335"/>
                    <a:gd name="T8" fmla="*/ 94 w 160"/>
                    <a:gd name="T9" fmla="*/ 335 h 335"/>
                    <a:gd name="T10" fmla="*/ 76 w 160"/>
                    <a:gd name="T11" fmla="*/ 154 h 335"/>
                    <a:gd name="T12" fmla="*/ 160 w 160"/>
                    <a:gd name="T13" fmla="*/ 17 h 335"/>
                    <a:gd name="T14" fmla="*/ 116 w 160"/>
                    <a:gd name="T15" fmla="*/ 0 h 335"/>
                    <a:gd name="T16" fmla="*/ 116 w 160"/>
                    <a:gd name="T17"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sp>
              <p:nvSpPr>
                <p:cNvPr id="60448" name="Freeform 32"/>
                <p:cNvSpPr>
                  <a:spLocks/>
                </p:cNvSpPr>
                <p:nvPr userDrawn="1"/>
              </p:nvSpPr>
              <p:spPr bwMode="auto">
                <a:xfrm>
                  <a:off x="449" y="3490"/>
                  <a:ext cx="322" cy="594"/>
                </a:xfrm>
                <a:custGeom>
                  <a:avLst/>
                  <a:gdLst>
                    <a:gd name="T0" fmla="*/ 218 w 642"/>
                    <a:gd name="T1" fmla="*/ 896 h 1188"/>
                    <a:gd name="T2" fmla="*/ 0 w 642"/>
                    <a:gd name="T3" fmla="*/ 124 h 1188"/>
                    <a:gd name="T4" fmla="*/ 81 w 642"/>
                    <a:gd name="T5" fmla="*/ 38 h 1188"/>
                    <a:gd name="T6" fmla="*/ 258 w 642"/>
                    <a:gd name="T7" fmla="*/ 0 h 1188"/>
                    <a:gd name="T8" fmla="*/ 399 w 642"/>
                    <a:gd name="T9" fmla="*/ 57 h 1188"/>
                    <a:gd name="T10" fmla="*/ 642 w 642"/>
                    <a:gd name="T11" fmla="*/ 1188 h 1188"/>
                    <a:gd name="T12" fmla="*/ 555 w 642"/>
                    <a:gd name="T13" fmla="*/ 1091 h 1188"/>
                    <a:gd name="T14" fmla="*/ 355 w 642"/>
                    <a:gd name="T15" fmla="*/ 97 h 1188"/>
                    <a:gd name="T16" fmla="*/ 226 w 642"/>
                    <a:gd name="T17" fmla="*/ 61 h 1188"/>
                    <a:gd name="T18" fmla="*/ 119 w 642"/>
                    <a:gd name="T19" fmla="*/ 74 h 1188"/>
                    <a:gd name="T20" fmla="*/ 76 w 642"/>
                    <a:gd name="T21" fmla="*/ 141 h 1188"/>
                    <a:gd name="T22" fmla="*/ 306 w 642"/>
                    <a:gd name="T23" fmla="*/ 924 h 1188"/>
                    <a:gd name="T24" fmla="*/ 218 w 642"/>
                    <a:gd name="T25" fmla="*/ 896 h 1188"/>
                    <a:gd name="T26" fmla="*/ 218 w 642"/>
                    <a:gd name="T27" fmla="*/ 896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lnTo>
                        <a:pt x="218" y="89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sp>
              <p:nvSpPr>
                <p:cNvPr id="60449" name="Freeform 33"/>
                <p:cNvSpPr>
                  <a:spLocks/>
                </p:cNvSpPr>
                <p:nvPr userDrawn="1"/>
              </p:nvSpPr>
              <p:spPr bwMode="auto">
                <a:xfrm>
                  <a:off x="578" y="3650"/>
                  <a:ext cx="96" cy="252"/>
                </a:xfrm>
                <a:custGeom>
                  <a:avLst/>
                  <a:gdLst>
                    <a:gd name="T0" fmla="*/ 0 w 192"/>
                    <a:gd name="T1" fmla="*/ 27 h 504"/>
                    <a:gd name="T2" fmla="*/ 76 w 192"/>
                    <a:gd name="T3" fmla="*/ 194 h 504"/>
                    <a:gd name="T4" fmla="*/ 113 w 192"/>
                    <a:gd name="T5" fmla="*/ 318 h 504"/>
                    <a:gd name="T6" fmla="*/ 116 w 192"/>
                    <a:gd name="T7" fmla="*/ 504 h 504"/>
                    <a:gd name="T8" fmla="*/ 192 w 192"/>
                    <a:gd name="T9" fmla="*/ 504 h 504"/>
                    <a:gd name="T10" fmla="*/ 187 w 192"/>
                    <a:gd name="T11" fmla="*/ 360 h 504"/>
                    <a:gd name="T12" fmla="*/ 162 w 192"/>
                    <a:gd name="T13" fmla="*/ 208 h 504"/>
                    <a:gd name="T14" fmla="*/ 99 w 192"/>
                    <a:gd name="T15" fmla="*/ 59 h 504"/>
                    <a:gd name="T16" fmla="*/ 63 w 192"/>
                    <a:gd name="T17" fmla="*/ 0 h 504"/>
                    <a:gd name="T18" fmla="*/ 0 w 192"/>
                    <a:gd name="T19" fmla="*/ 27 h 504"/>
                    <a:gd name="T20" fmla="*/ 0 w 192"/>
                    <a:gd name="T21" fmla="*/ 27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lnTo>
                        <a:pt x="0" y="2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sp>
              <p:nvSpPr>
                <p:cNvPr id="60450" name="Freeform 34"/>
                <p:cNvSpPr>
                  <a:spLocks/>
                </p:cNvSpPr>
                <p:nvPr userDrawn="1"/>
              </p:nvSpPr>
              <p:spPr bwMode="auto">
                <a:xfrm>
                  <a:off x="328" y="3630"/>
                  <a:ext cx="195" cy="135"/>
                </a:xfrm>
                <a:custGeom>
                  <a:avLst/>
                  <a:gdLst>
                    <a:gd name="T0" fmla="*/ 297 w 390"/>
                    <a:gd name="T1" fmla="*/ 0 h 269"/>
                    <a:gd name="T2" fmla="*/ 257 w 390"/>
                    <a:gd name="T3" fmla="*/ 17 h 269"/>
                    <a:gd name="T4" fmla="*/ 253 w 390"/>
                    <a:gd name="T5" fmla="*/ 66 h 269"/>
                    <a:gd name="T6" fmla="*/ 0 w 390"/>
                    <a:gd name="T7" fmla="*/ 169 h 269"/>
                    <a:gd name="T8" fmla="*/ 0 w 390"/>
                    <a:gd name="T9" fmla="*/ 222 h 269"/>
                    <a:gd name="T10" fmla="*/ 284 w 390"/>
                    <a:gd name="T11" fmla="*/ 226 h 269"/>
                    <a:gd name="T12" fmla="*/ 320 w 390"/>
                    <a:gd name="T13" fmla="*/ 269 h 269"/>
                    <a:gd name="T14" fmla="*/ 390 w 390"/>
                    <a:gd name="T15" fmla="*/ 266 h 269"/>
                    <a:gd name="T16" fmla="*/ 383 w 390"/>
                    <a:gd name="T17" fmla="*/ 190 h 269"/>
                    <a:gd name="T18" fmla="*/ 116 w 390"/>
                    <a:gd name="T19" fmla="*/ 176 h 269"/>
                    <a:gd name="T20" fmla="*/ 333 w 390"/>
                    <a:gd name="T21" fmla="*/ 89 h 269"/>
                    <a:gd name="T22" fmla="*/ 297 w 390"/>
                    <a:gd name="T23" fmla="*/ 0 h 269"/>
                    <a:gd name="T24" fmla="*/ 297 w 390"/>
                    <a:gd name="T25"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lnTo>
                        <a:pt x="29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sp>
              <p:nvSpPr>
                <p:cNvPr id="60451" name="Freeform 35"/>
                <p:cNvSpPr>
                  <a:spLocks/>
                </p:cNvSpPr>
                <p:nvPr userDrawn="1"/>
              </p:nvSpPr>
              <p:spPr bwMode="auto">
                <a:xfrm>
                  <a:off x="658" y="3538"/>
                  <a:ext cx="471" cy="212"/>
                </a:xfrm>
                <a:custGeom>
                  <a:avLst/>
                  <a:gdLst>
                    <a:gd name="T0" fmla="*/ 0 w 941"/>
                    <a:gd name="T1" fmla="*/ 131 h 424"/>
                    <a:gd name="T2" fmla="*/ 863 w 941"/>
                    <a:gd name="T3" fmla="*/ 0 h 424"/>
                    <a:gd name="T4" fmla="*/ 926 w 941"/>
                    <a:gd name="T5" fmla="*/ 78 h 424"/>
                    <a:gd name="T6" fmla="*/ 941 w 941"/>
                    <a:gd name="T7" fmla="*/ 181 h 424"/>
                    <a:gd name="T8" fmla="*/ 903 w 941"/>
                    <a:gd name="T9" fmla="*/ 282 h 424"/>
                    <a:gd name="T10" fmla="*/ 57 w 941"/>
                    <a:gd name="T11" fmla="*/ 424 h 424"/>
                    <a:gd name="T12" fmla="*/ 53 w 941"/>
                    <a:gd name="T13" fmla="*/ 384 h 424"/>
                    <a:gd name="T14" fmla="*/ 863 w 941"/>
                    <a:gd name="T15" fmla="*/ 242 h 424"/>
                    <a:gd name="T16" fmla="*/ 893 w 941"/>
                    <a:gd name="T17" fmla="*/ 145 h 424"/>
                    <a:gd name="T18" fmla="*/ 840 w 941"/>
                    <a:gd name="T19" fmla="*/ 57 h 424"/>
                    <a:gd name="T20" fmla="*/ 0 w 941"/>
                    <a:gd name="T21" fmla="*/ 185 h 424"/>
                    <a:gd name="T22" fmla="*/ 0 w 941"/>
                    <a:gd name="T23" fmla="*/ 131 h 424"/>
                    <a:gd name="T24" fmla="*/ 0 w 941"/>
                    <a:gd name="T25" fmla="*/ 131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lnTo>
                        <a:pt x="0" y="13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sp>
              <p:nvSpPr>
                <p:cNvPr id="60452" name="Freeform 36"/>
                <p:cNvSpPr>
                  <a:spLocks/>
                </p:cNvSpPr>
                <p:nvPr userDrawn="1"/>
              </p:nvSpPr>
              <p:spPr bwMode="auto">
                <a:xfrm>
                  <a:off x="717" y="3606"/>
                  <a:ext cx="245" cy="86"/>
                </a:xfrm>
                <a:custGeom>
                  <a:avLst/>
                  <a:gdLst>
                    <a:gd name="T0" fmla="*/ 0 w 488"/>
                    <a:gd name="T1" fmla="*/ 126 h 173"/>
                    <a:gd name="T2" fmla="*/ 66 w 488"/>
                    <a:gd name="T3" fmla="*/ 173 h 173"/>
                    <a:gd name="T4" fmla="*/ 222 w 488"/>
                    <a:gd name="T5" fmla="*/ 166 h 173"/>
                    <a:gd name="T6" fmla="*/ 418 w 488"/>
                    <a:gd name="T7" fmla="*/ 116 h 173"/>
                    <a:gd name="T8" fmla="*/ 488 w 488"/>
                    <a:gd name="T9" fmla="*/ 42 h 173"/>
                    <a:gd name="T10" fmla="*/ 443 w 488"/>
                    <a:gd name="T11" fmla="*/ 2 h 173"/>
                    <a:gd name="T12" fmla="*/ 253 w 488"/>
                    <a:gd name="T13" fmla="*/ 0 h 173"/>
                    <a:gd name="T14" fmla="*/ 110 w 488"/>
                    <a:gd name="T15" fmla="*/ 12 h 173"/>
                    <a:gd name="T16" fmla="*/ 15 w 488"/>
                    <a:gd name="T17" fmla="*/ 76 h 173"/>
                    <a:gd name="T18" fmla="*/ 112 w 488"/>
                    <a:gd name="T19" fmla="*/ 95 h 173"/>
                    <a:gd name="T20" fmla="*/ 275 w 488"/>
                    <a:gd name="T21" fmla="*/ 53 h 173"/>
                    <a:gd name="T22" fmla="*/ 416 w 488"/>
                    <a:gd name="T23" fmla="*/ 53 h 173"/>
                    <a:gd name="T24" fmla="*/ 268 w 488"/>
                    <a:gd name="T25" fmla="*/ 110 h 173"/>
                    <a:gd name="T26" fmla="*/ 142 w 488"/>
                    <a:gd name="T27" fmla="*/ 126 h 173"/>
                    <a:gd name="T28" fmla="*/ 0 w 488"/>
                    <a:gd name="T29" fmla="*/ 126 h 173"/>
                    <a:gd name="T30" fmla="*/ 0 w 488"/>
                    <a:gd name="T31" fmla="*/ 12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lnTo>
                        <a:pt x="0" y="1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grpSp>
        </p:grpSp>
      </p:grpSp>
      <p:grpSp>
        <p:nvGrpSpPr>
          <p:cNvPr id="60453" name="Group 37"/>
          <p:cNvGrpSpPr>
            <a:grpSpLocks/>
          </p:cNvGrpSpPr>
          <p:nvPr/>
        </p:nvGrpSpPr>
        <p:grpSpPr bwMode="auto">
          <a:xfrm>
            <a:off x="11573934" y="2116139"/>
            <a:ext cx="514351" cy="4308475"/>
            <a:chOff x="5468" y="1333"/>
            <a:chExt cx="243" cy="2714"/>
          </a:xfrm>
        </p:grpSpPr>
        <p:sp>
          <p:nvSpPr>
            <p:cNvPr id="60454" name="Freeform 38"/>
            <p:cNvSpPr>
              <a:spLocks/>
            </p:cNvSpPr>
            <p:nvPr userDrawn="1"/>
          </p:nvSpPr>
          <p:spPr bwMode="auto">
            <a:xfrm flipH="1">
              <a:off x="5468" y="2620"/>
              <a:ext cx="205" cy="1427"/>
            </a:xfrm>
            <a:custGeom>
              <a:avLst/>
              <a:gdLst>
                <a:gd name="T0" fmla="*/ 692 w 772"/>
                <a:gd name="T1" fmla="*/ 3156 h 3266"/>
                <a:gd name="T2" fmla="*/ 380 w 772"/>
                <a:gd name="T3" fmla="*/ 2945 h 3266"/>
                <a:gd name="T4" fmla="*/ 319 w 772"/>
                <a:gd name="T5" fmla="*/ 2783 h 3266"/>
                <a:gd name="T6" fmla="*/ 371 w 772"/>
                <a:gd name="T7" fmla="*/ 2542 h 3266"/>
                <a:gd name="T8" fmla="*/ 591 w 772"/>
                <a:gd name="T9" fmla="*/ 2251 h 3266"/>
                <a:gd name="T10" fmla="*/ 641 w 772"/>
                <a:gd name="T11" fmla="*/ 2070 h 3266"/>
                <a:gd name="T12" fmla="*/ 591 w 772"/>
                <a:gd name="T13" fmla="*/ 1948 h 3266"/>
                <a:gd name="T14" fmla="*/ 401 w 772"/>
                <a:gd name="T15" fmla="*/ 1859 h 3266"/>
                <a:gd name="T16" fmla="*/ 361 w 772"/>
                <a:gd name="T17" fmla="*/ 1747 h 3266"/>
                <a:gd name="T18" fmla="*/ 430 w 772"/>
                <a:gd name="T19" fmla="*/ 1587 h 3266"/>
                <a:gd name="T20" fmla="*/ 741 w 772"/>
                <a:gd name="T21" fmla="*/ 1156 h 3266"/>
                <a:gd name="T22" fmla="*/ 772 w 772"/>
                <a:gd name="T23" fmla="*/ 945 h 3266"/>
                <a:gd name="T24" fmla="*/ 692 w 772"/>
                <a:gd name="T25" fmla="*/ 713 h 3266"/>
                <a:gd name="T26" fmla="*/ 430 w 772"/>
                <a:gd name="T27" fmla="*/ 603 h 3266"/>
                <a:gd name="T28" fmla="*/ 200 w 772"/>
                <a:gd name="T29" fmla="*/ 422 h 3266"/>
                <a:gd name="T30" fmla="*/ 0 w 772"/>
                <a:gd name="T31" fmla="*/ 0 h 3266"/>
                <a:gd name="T32" fmla="*/ 29 w 772"/>
                <a:gd name="T33" fmla="*/ 382 h 3266"/>
                <a:gd name="T34" fmla="*/ 179 w 772"/>
                <a:gd name="T35" fmla="*/ 612 h 3266"/>
                <a:gd name="T36" fmla="*/ 380 w 772"/>
                <a:gd name="T37" fmla="*/ 753 h 3266"/>
                <a:gd name="T38" fmla="*/ 601 w 772"/>
                <a:gd name="T39" fmla="*/ 833 h 3266"/>
                <a:gd name="T40" fmla="*/ 612 w 772"/>
                <a:gd name="T41" fmla="*/ 1044 h 3266"/>
                <a:gd name="T42" fmla="*/ 500 w 772"/>
                <a:gd name="T43" fmla="*/ 1266 h 3266"/>
                <a:gd name="T44" fmla="*/ 240 w 772"/>
                <a:gd name="T45" fmla="*/ 1658 h 3266"/>
                <a:gd name="T46" fmla="*/ 230 w 772"/>
                <a:gd name="T47" fmla="*/ 1909 h 3266"/>
                <a:gd name="T48" fmla="*/ 471 w 772"/>
                <a:gd name="T49" fmla="*/ 2049 h 3266"/>
                <a:gd name="T50" fmla="*/ 460 w 772"/>
                <a:gd name="T51" fmla="*/ 2180 h 3266"/>
                <a:gd name="T52" fmla="*/ 249 w 772"/>
                <a:gd name="T53" fmla="*/ 2452 h 3266"/>
                <a:gd name="T54" fmla="*/ 160 w 772"/>
                <a:gd name="T55" fmla="*/ 2713 h 3266"/>
                <a:gd name="T56" fmla="*/ 240 w 772"/>
                <a:gd name="T57" fmla="*/ 2994 h 3266"/>
                <a:gd name="T58" fmla="*/ 430 w 772"/>
                <a:gd name="T59" fmla="*/ 3144 h 3266"/>
                <a:gd name="T60" fmla="*/ 671 w 772"/>
                <a:gd name="T61" fmla="*/ 3266 h 3266"/>
                <a:gd name="T62" fmla="*/ 692 w 772"/>
                <a:gd name="T63" fmla="*/ 3156 h 3266"/>
                <a:gd name="T64" fmla="*/ 692 w 772"/>
                <a:gd name="T65" fmla="*/ 3156 h 3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sp>
          <p:nvSpPr>
            <p:cNvPr id="60455" name="Freeform 39"/>
            <p:cNvSpPr>
              <a:spLocks/>
            </p:cNvSpPr>
            <p:nvPr userDrawn="1"/>
          </p:nvSpPr>
          <p:spPr bwMode="auto">
            <a:xfrm flipH="1">
              <a:off x="5506" y="1333"/>
              <a:ext cx="205" cy="1633"/>
            </a:xfrm>
            <a:custGeom>
              <a:avLst/>
              <a:gdLst>
                <a:gd name="T0" fmla="*/ 692 w 772"/>
                <a:gd name="T1" fmla="*/ 3156 h 3266"/>
                <a:gd name="T2" fmla="*/ 380 w 772"/>
                <a:gd name="T3" fmla="*/ 2945 h 3266"/>
                <a:gd name="T4" fmla="*/ 319 w 772"/>
                <a:gd name="T5" fmla="*/ 2783 h 3266"/>
                <a:gd name="T6" fmla="*/ 371 w 772"/>
                <a:gd name="T7" fmla="*/ 2542 h 3266"/>
                <a:gd name="T8" fmla="*/ 591 w 772"/>
                <a:gd name="T9" fmla="*/ 2251 h 3266"/>
                <a:gd name="T10" fmla="*/ 641 w 772"/>
                <a:gd name="T11" fmla="*/ 2070 h 3266"/>
                <a:gd name="T12" fmla="*/ 591 w 772"/>
                <a:gd name="T13" fmla="*/ 1948 h 3266"/>
                <a:gd name="T14" fmla="*/ 401 w 772"/>
                <a:gd name="T15" fmla="*/ 1859 h 3266"/>
                <a:gd name="T16" fmla="*/ 361 w 772"/>
                <a:gd name="T17" fmla="*/ 1747 h 3266"/>
                <a:gd name="T18" fmla="*/ 430 w 772"/>
                <a:gd name="T19" fmla="*/ 1587 h 3266"/>
                <a:gd name="T20" fmla="*/ 741 w 772"/>
                <a:gd name="T21" fmla="*/ 1156 h 3266"/>
                <a:gd name="T22" fmla="*/ 772 w 772"/>
                <a:gd name="T23" fmla="*/ 945 h 3266"/>
                <a:gd name="T24" fmla="*/ 692 w 772"/>
                <a:gd name="T25" fmla="*/ 713 h 3266"/>
                <a:gd name="T26" fmla="*/ 430 w 772"/>
                <a:gd name="T27" fmla="*/ 603 h 3266"/>
                <a:gd name="T28" fmla="*/ 200 w 772"/>
                <a:gd name="T29" fmla="*/ 422 h 3266"/>
                <a:gd name="T30" fmla="*/ 0 w 772"/>
                <a:gd name="T31" fmla="*/ 0 h 3266"/>
                <a:gd name="T32" fmla="*/ 29 w 772"/>
                <a:gd name="T33" fmla="*/ 382 h 3266"/>
                <a:gd name="T34" fmla="*/ 179 w 772"/>
                <a:gd name="T35" fmla="*/ 612 h 3266"/>
                <a:gd name="T36" fmla="*/ 380 w 772"/>
                <a:gd name="T37" fmla="*/ 753 h 3266"/>
                <a:gd name="T38" fmla="*/ 601 w 772"/>
                <a:gd name="T39" fmla="*/ 833 h 3266"/>
                <a:gd name="T40" fmla="*/ 612 w 772"/>
                <a:gd name="T41" fmla="*/ 1044 h 3266"/>
                <a:gd name="T42" fmla="*/ 500 w 772"/>
                <a:gd name="T43" fmla="*/ 1266 h 3266"/>
                <a:gd name="T44" fmla="*/ 240 w 772"/>
                <a:gd name="T45" fmla="*/ 1658 h 3266"/>
                <a:gd name="T46" fmla="*/ 230 w 772"/>
                <a:gd name="T47" fmla="*/ 1909 h 3266"/>
                <a:gd name="T48" fmla="*/ 471 w 772"/>
                <a:gd name="T49" fmla="*/ 2049 h 3266"/>
                <a:gd name="T50" fmla="*/ 460 w 772"/>
                <a:gd name="T51" fmla="*/ 2180 h 3266"/>
                <a:gd name="T52" fmla="*/ 249 w 772"/>
                <a:gd name="T53" fmla="*/ 2452 h 3266"/>
                <a:gd name="T54" fmla="*/ 160 w 772"/>
                <a:gd name="T55" fmla="*/ 2713 h 3266"/>
                <a:gd name="T56" fmla="*/ 240 w 772"/>
                <a:gd name="T57" fmla="*/ 2994 h 3266"/>
                <a:gd name="T58" fmla="*/ 430 w 772"/>
                <a:gd name="T59" fmla="*/ 3144 h 3266"/>
                <a:gd name="T60" fmla="*/ 671 w 772"/>
                <a:gd name="T61" fmla="*/ 3266 h 3266"/>
                <a:gd name="T62" fmla="*/ 692 w 772"/>
                <a:gd name="T63" fmla="*/ 3156 h 3266"/>
                <a:gd name="T64" fmla="*/ 692 w 772"/>
                <a:gd name="T65" fmla="*/ 3156 h 3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grpSp>
      <p:grpSp>
        <p:nvGrpSpPr>
          <p:cNvPr id="60456" name="Group 40"/>
          <p:cNvGrpSpPr>
            <a:grpSpLocks/>
          </p:cNvGrpSpPr>
          <p:nvPr/>
        </p:nvGrpSpPr>
        <p:grpSpPr bwMode="auto">
          <a:xfrm>
            <a:off x="9757833" y="90488"/>
            <a:ext cx="2844800" cy="1911350"/>
            <a:chOff x="4610" y="57"/>
            <a:chExt cx="1344" cy="1204"/>
          </a:xfrm>
        </p:grpSpPr>
        <p:grpSp>
          <p:nvGrpSpPr>
            <p:cNvPr id="60457" name="Group 41"/>
            <p:cNvGrpSpPr>
              <a:grpSpLocks/>
            </p:cNvGrpSpPr>
            <p:nvPr userDrawn="1"/>
          </p:nvGrpSpPr>
          <p:grpSpPr bwMode="auto">
            <a:xfrm>
              <a:off x="4610" y="57"/>
              <a:ext cx="1344" cy="1204"/>
              <a:chOff x="4610" y="57"/>
              <a:chExt cx="1344" cy="1204"/>
            </a:xfrm>
          </p:grpSpPr>
          <p:sp>
            <p:nvSpPr>
              <p:cNvPr id="60458" name="Freeform 42"/>
              <p:cNvSpPr>
                <a:spLocks/>
              </p:cNvSpPr>
              <p:nvPr userDrawn="1"/>
            </p:nvSpPr>
            <p:spPr bwMode="auto">
              <a:xfrm rot="-3172564">
                <a:off x="5430" y="1086"/>
                <a:ext cx="62" cy="288"/>
              </a:xfrm>
              <a:custGeom>
                <a:avLst/>
                <a:gdLst>
                  <a:gd name="T0" fmla="*/ 123 w 245"/>
                  <a:gd name="T1" fmla="*/ 9 h 806"/>
                  <a:gd name="T2" fmla="*/ 131 w 245"/>
                  <a:gd name="T3" fmla="*/ 342 h 806"/>
                  <a:gd name="T4" fmla="*/ 0 w 245"/>
                  <a:gd name="T5" fmla="*/ 806 h 806"/>
                  <a:gd name="T6" fmla="*/ 79 w 245"/>
                  <a:gd name="T7" fmla="*/ 789 h 806"/>
                  <a:gd name="T8" fmla="*/ 218 w 245"/>
                  <a:gd name="T9" fmla="*/ 376 h 806"/>
                  <a:gd name="T10" fmla="*/ 245 w 245"/>
                  <a:gd name="T11" fmla="*/ 0 h 806"/>
                  <a:gd name="T12" fmla="*/ 123 w 245"/>
                  <a:gd name="T13" fmla="*/ 9 h 806"/>
                  <a:gd name="T14" fmla="*/ 123 w 245"/>
                  <a:gd name="T15" fmla="*/ 9 h 8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5" h="806">
                    <a:moveTo>
                      <a:pt x="123" y="9"/>
                    </a:moveTo>
                    <a:lnTo>
                      <a:pt x="131" y="342"/>
                    </a:lnTo>
                    <a:lnTo>
                      <a:pt x="0" y="806"/>
                    </a:lnTo>
                    <a:lnTo>
                      <a:pt x="79" y="789"/>
                    </a:lnTo>
                    <a:lnTo>
                      <a:pt x="218" y="376"/>
                    </a:lnTo>
                    <a:lnTo>
                      <a:pt x="245" y="0"/>
                    </a:lnTo>
                    <a:lnTo>
                      <a:pt x="123" y="9"/>
                    </a:lnTo>
                    <a:lnTo>
                      <a:pt x="123" y="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grpSp>
            <p:nvGrpSpPr>
              <p:cNvPr id="60459" name="Group 43"/>
              <p:cNvGrpSpPr>
                <a:grpSpLocks/>
              </p:cNvGrpSpPr>
              <p:nvPr userDrawn="1"/>
            </p:nvGrpSpPr>
            <p:grpSpPr bwMode="auto">
              <a:xfrm>
                <a:off x="4610" y="57"/>
                <a:ext cx="1344" cy="985"/>
                <a:chOff x="4610" y="57"/>
                <a:chExt cx="1344" cy="985"/>
              </a:xfrm>
            </p:grpSpPr>
            <p:sp>
              <p:nvSpPr>
                <p:cNvPr id="60460" name="Freeform 44"/>
                <p:cNvSpPr>
                  <a:spLocks/>
                </p:cNvSpPr>
                <p:nvPr userDrawn="1"/>
              </p:nvSpPr>
              <p:spPr bwMode="auto">
                <a:xfrm rot="-3172564">
                  <a:off x="4966" y="71"/>
                  <a:ext cx="153" cy="125"/>
                </a:xfrm>
                <a:custGeom>
                  <a:avLst/>
                  <a:gdLst>
                    <a:gd name="T0" fmla="*/ 0 w 604"/>
                    <a:gd name="T1" fmla="*/ 0 h 349"/>
                    <a:gd name="T2" fmla="*/ 298 w 604"/>
                    <a:gd name="T3" fmla="*/ 184 h 349"/>
                    <a:gd name="T4" fmla="*/ 500 w 604"/>
                    <a:gd name="T5" fmla="*/ 349 h 349"/>
                    <a:gd name="T6" fmla="*/ 604 w 604"/>
                    <a:gd name="T7" fmla="*/ 140 h 349"/>
                    <a:gd name="T8" fmla="*/ 359 w 604"/>
                    <a:gd name="T9" fmla="*/ 9 h 349"/>
                    <a:gd name="T10" fmla="*/ 464 w 604"/>
                    <a:gd name="T11" fmla="*/ 184 h 349"/>
                    <a:gd name="T12" fmla="*/ 131 w 604"/>
                    <a:gd name="T13" fmla="*/ 17 h 349"/>
                    <a:gd name="T14" fmla="*/ 0 w 604"/>
                    <a:gd name="T15" fmla="*/ 0 h 349"/>
                    <a:gd name="T16" fmla="*/ 0 w 604"/>
                    <a:gd name="T17"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4" h="349">
                      <a:moveTo>
                        <a:pt x="0" y="0"/>
                      </a:moveTo>
                      <a:lnTo>
                        <a:pt x="298" y="184"/>
                      </a:lnTo>
                      <a:lnTo>
                        <a:pt x="500" y="349"/>
                      </a:lnTo>
                      <a:lnTo>
                        <a:pt x="604" y="140"/>
                      </a:lnTo>
                      <a:lnTo>
                        <a:pt x="359" y="9"/>
                      </a:lnTo>
                      <a:lnTo>
                        <a:pt x="464" y="184"/>
                      </a:lnTo>
                      <a:lnTo>
                        <a:pt x="131" y="17"/>
                      </a:lnTo>
                      <a:lnTo>
                        <a:pt x="0"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sp>
              <p:nvSpPr>
                <p:cNvPr id="60461" name="Freeform 45"/>
                <p:cNvSpPr>
                  <a:spLocks/>
                </p:cNvSpPr>
                <p:nvPr userDrawn="1"/>
              </p:nvSpPr>
              <p:spPr bwMode="auto">
                <a:xfrm rot="-3172564">
                  <a:off x="5048" y="332"/>
                  <a:ext cx="269" cy="438"/>
                </a:xfrm>
                <a:custGeom>
                  <a:avLst/>
                  <a:gdLst>
                    <a:gd name="T0" fmla="*/ 741 w 1064"/>
                    <a:gd name="T1" fmla="*/ 129 h 1230"/>
                    <a:gd name="T2" fmla="*/ 485 w 1064"/>
                    <a:gd name="T3" fmla="*/ 352 h 1230"/>
                    <a:gd name="T4" fmla="*/ 163 w 1064"/>
                    <a:gd name="T5" fmla="*/ 762 h 1230"/>
                    <a:gd name="T6" fmla="*/ 0 w 1064"/>
                    <a:gd name="T7" fmla="*/ 1101 h 1230"/>
                    <a:gd name="T8" fmla="*/ 59 w 1064"/>
                    <a:gd name="T9" fmla="*/ 1230 h 1230"/>
                    <a:gd name="T10" fmla="*/ 262 w 1064"/>
                    <a:gd name="T11" fmla="*/ 1201 h 1230"/>
                    <a:gd name="T12" fmla="*/ 578 w 1064"/>
                    <a:gd name="T13" fmla="*/ 914 h 1230"/>
                    <a:gd name="T14" fmla="*/ 876 w 1064"/>
                    <a:gd name="T15" fmla="*/ 534 h 1230"/>
                    <a:gd name="T16" fmla="*/ 1034 w 1064"/>
                    <a:gd name="T17" fmla="*/ 270 h 1230"/>
                    <a:gd name="T18" fmla="*/ 1064 w 1064"/>
                    <a:gd name="T19" fmla="*/ 84 h 1230"/>
                    <a:gd name="T20" fmla="*/ 977 w 1064"/>
                    <a:gd name="T21" fmla="*/ 0 h 1230"/>
                    <a:gd name="T22" fmla="*/ 836 w 1064"/>
                    <a:gd name="T23" fmla="*/ 65 h 1230"/>
                    <a:gd name="T24" fmla="*/ 969 w 1064"/>
                    <a:gd name="T25" fmla="*/ 107 h 1230"/>
                    <a:gd name="T26" fmla="*/ 876 w 1064"/>
                    <a:gd name="T27" fmla="*/ 352 h 1230"/>
                    <a:gd name="T28" fmla="*/ 690 w 1064"/>
                    <a:gd name="T29" fmla="*/ 656 h 1230"/>
                    <a:gd name="T30" fmla="*/ 350 w 1064"/>
                    <a:gd name="T31" fmla="*/ 1008 h 1230"/>
                    <a:gd name="T32" fmla="*/ 116 w 1064"/>
                    <a:gd name="T33" fmla="*/ 1114 h 1230"/>
                    <a:gd name="T34" fmla="*/ 135 w 1064"/>
                    <a:gd name="T35" fmla="*/ 943 h 1230"/>
                    <a:gd name="T36" fmla="*/ 437 w 1064"/>
                    <a:gd name="T37" fmla="*/ 504 h 1230"/>
                    <a:gd name="T38" fmla="*/ 831 w 1064"/>
                    <a:gd name="T39" fmla="*/ 118 h 1230"/>
                    <a:gd name="T40" fmla="*/ 741 w 1064"/>
                    <a:gd name="T41" fmla="*/ 129 h 1230"/>
                    <a:gd name="T42" fmla="*/ 741 w 1064"/>
                    <a:gd name="T43" fmla="*/ 129 h 1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lnTo>
                        <a:pt x="741" y="12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sp>
              <p:nvSpPr>
                <p:cNvPr id="60462" name="Freeform 46"/>
                <p:cNvSpPr>
                  <a:spLocks/>
                </p:cNvSpPr>
                <p:nvPr userDrawn="1"/>
              </p:nvSpPr>
              <p:spPr bwMode="auto">
                <a:xfrm rot="-3172564">
                  <a:off x="4858" y="182"/>
                  <a:ext cx="505" cy="898"/>
                </a:xfrm>
                <a:custGeom>
                  <a:avLst/>
                  <a:gdLst>
                    <a:gd name="T0" fmla="*/ 1941 w 2002"/>
                    <a:gd name="T1" fmla="*/ 0 h 2521"/>
                    <a:gd name="T2" fmla="*/ 0 w 2002"/>
                    <a:gd name="T3" fmla="*/ 2521 h 2521"/>
                    <a:gd name="T4" fmla="*/ 192 w 2002"/>
                    <a:gd name="T5" fmla="*/ 2450 h 2521"/>
                    <a:gd name="T6" fmla="*/ 2002 w 2002"/>
                    <a:gd name="T7" fmla="*/ 61 h 2521"/>
                    <a:gd name="T8" fmla="*/ 1941 w 2002"/>
                    <a:gd name="T9" fmla="*/ 0 h 2521"/>
                    <a:gd name="T10" fmla="*/ 1941 w 2002"/>
                    <a:gd name="T11" fmla="*/ 0 h 2521"/>
                  </a:gdLst>
                  <a:ahLst/>
                  <a:cxnLst>
                    <a:cxn ang="0">
                      <a:pos x="T0" y="T1"/>
                    </a:cxn>
                    <a:cxn ang="0">
                      <a:pos x="T2" y="T3"/>
                    </a:cxn>
                    <a:cxn ang="0">
                      <a:pos x="T4" y="T5"/>
                    </a:cxn>
                    <a:cxn ang="0">
                      <a:pos x="T6" y="T7"/>
                    </a:cxn>
                    <a:cxn ang="0">
                      <a:pos x="T8" y="T9"/>
                    </a:cxn>
                    <a:cxn ang="0">
                      <a:pos x="T10" y="T11"/>
                    </a:cxn>
                  </a:cxnLst>
                  <a:rect l="0" t="0" r="r" b="b"/>
                  <a:pathLst>
                    <a:path w="2002" h="2521">
                      <a:moveTo>
                        <a:pt x="1941" y="0"/>
                      </a:moveTo>
                      <a:lnTo>
                        <a:pt x="0" y="2521"/>
                      </a:lnTo>
                      <a:lnTo>
                        <a:pt x="192" y="2450"/>
                      </a:lnTo>
                      <a:lnTo>
                        <a:pt x="2002" y="61"/>
                      </a:lnTo>
                      <a:lnTo>
                        <a:pt x="1941" y="0"/>
                      </a:lnTo>
                      <a:lnTo>
                        <a:pt x="194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sp>
              <p:nvSpPr>
                <p:cNvPr id="60463" name="Freeform 47"/>
                <p:cNvSpPr>
                  <a:spLocks/>
                </p:cNvSpPr>
                <p:nvPr userDrawn="1"/>
              </p:nvSpPr>
              <p:spPr bwMode="auto">
                <a:xfrm rot="-3172564">
                  <a:off x="4903" y="-19"/>
                  <a:ext cx="758" cy="1344"/>
                </a:xfrm>
                <a:custGeom>
                  <a:avLst/>
                  <a:gdLst>
                    <a:gd name="T0" fmla="*/ 95 w 3007"/>
                    <a:gd name="T1" fmla="*/ 2844 h 3771"/>
                    <a:gd name="T2" fmla="*/ 394 w 3007"/>
                    <a:gd name="T3" fmla="*/ 2834 h 3771"/>
                    <a:gd name="T4" fmla="*/ 821 w 3007"/>
                    <a:gd name="T5" fmla="*/ 3009 h 3771"/>
                    <a:gd name="T6" fmla="*/ 681 w 3007"/>
                    <a:gd name="T7" fmla="*/ 2817 h 3771"/>
                    <a:gd name="T8" fmla="*/ 367 w 3007"/>
                    <a:gd name="T9" fmla="*/ 2703 h 3771"/>
                    <a:gd name="T10" fmla="*/ 637 w 3007"/>
                    <a:gd name="T11" fmla="*/ 2720 h 3771"/>
                    <a:gd name="T12" fmla="*/ 979 w 3007"/>
                    <a:gd name="T13" fmla="*/ 2870 h 3771"/>
                    <a:gd name="T14" fmla="*/ 2859 w 3007"/>
                    <a:gd name="T15" fmla="*/ 420 h 3771"/>
                    <a:gd name="T16" fmla="*/ 2578 w 3007"/>
                    <a:gd name="T17" fmla="*/ 148 h 3771"/>
                    <a:gd name="T18" fmla="*/ 2308 w 3007"/>
                    <a:gd name="T19" fmla="*/ 0 h 3771"/>
                    <a:gd name="T20" fmla="*/ 2692 w 3007"/>
                    <a:gd name="T21" fmla="*/ 78 h 3771"/>
                    <a:gd name="T22" fmla="*/ 3007 w 3007"/>
                    <a:gd name="T23" fmla="*/ 428 h 3771"/>
                    <a:gd name="T24" fmla="*/ 831 w 3007"/>
                    <a:gd name="T25" fmla="*/ 3273 h 3771"/>
                    <a:gd name="T26" fmla="*/ 481 w 3007"/>
                    <a:gd name="T27" fmla="*/ 3412 h 3771"/>
                    <a:gd name="T28" fmla="*/ 105 w 3007"/>
                    <a:gd name="T29" fmla="*/ 3771 h 3771"/>
                    <a:gd name="T30" fmla="*/ 0 w 3007"/>
                    <a:gd name="T31" fmla="*/ 3667 h 3771"/>
                    <a:gd name="T32" fmla="*/ 131 w 3007"/>
                    <a:gd name="T33" fmla="*/ 3631 h 3771"/>
                    <a:gd name="T34" fmla="*/ 376 w 3007"/>
                    <a:gd name="T35" fmla="*/ 3385 h 3771"/>
                    <a:gd name="T36" fmla="*/ 165 w 3007"/>
                    <a:gd name="T37" fmla="*/ 3273 h 3771"/>
                    <a:gd name="T38" fmla="*/ 165 w 3007"/>
                    <a:gd name="T39" fmla="*/ 3176 h 3771"/>
                    <a:gd name="T40" fmla="*/ 411 w 3007"/>
                    <a:gd name="T41" fmla="*/ 3298 h 3771"/>
                    <a:gd name="T42" fmla="*/ 411 w 3007"/>
                    <a:gd name="T43" fmla="*/ 3186 h 3771"/>
                    <a:gd name="T44" fmla="*/ 603 w 3007"/>
                    <a:gd name="T45" fmla="*/ 3220 h 3771"/>
                    <a:gd name="T46" fmla="*/ 428 w 3007"/>
                    <a:gd name="T47" fmla="*/ 3079 h 3771"/>
                    <a:gd name="T48" fmla="*/ 629 w 3007"/>
                    <a:gd name="T49" fmla="*/ 3062 h 3771"/>
                    <a:gd name="T50" fmla="*/ 95 w 3007"/>
                    <a:gd name="T51" fmla="*/ 2844 h 3771"/>
                    <a:gd name="T52" fmla="*/ 95 w 3007"/>
                    <a:gd name="T53" fmla="*/ 2844 h 3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lnTo>
                        <a:pt x="95" y="28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sp>
              <p:nvSpPr>
                <p:cNvPr id="60464" name="Freeform 48"/>
                <p:cNvSpPr>
                  <a:spLocks/>
                </p:cNvSpPr>
                <p:nvPr userDrawn="1"/>
              </p:nvSpPr>
              <p:spPr bwMode="auto">
                <a:xfrm rot="-3172564">
                  <a:off x="5297" y="897"/>
                  <a:ext cx="169" cy="122"/>
                </a:xfrm>
                <a:custGeom>
                  <a:avLst/>
                  <a:gdLst>
                    <a:gd name="T0" fmla="*/ 0 w 673"/>
                    <a:gd name="T1" fmla="*/ 80 h 342"/>
                    <a:gd name="T2" fmla="*/ 255 w 673"/>
                    <a:gd name="T3" fmla="*/ 106 h 342"/>
                    <a:gd name="T4" fmla="*/ 639 w 673"/>
                    <a:gd name="T5" fmla="*/ 342 h 342"/>
                    <a:gd name="T6" fmla="*/ 673 w 673"/>
                    <a:gd name="T7" fmla="*/ 289 h 342"/>
                    <a:gd name="T8" fmla="*/ 447 w 673"/>
                    <a:gd name="T9" fmla="*/ 114 h 342"/>
                    <a:gd name="T10" fmla="*/ 26 w 673"/>
                    <a:gd name="T11" fmla="*/ 0 h 342"/>
                    <a:gd name="T12" fmla="*/ 0 w 673"/>
                    <a:gd name="T13" fmla="*/ 80 h 342"/>
                    <a:gd name="T14" fmla="*/ 0 w 673"/>
                    <a:gd name="T15" fmla="*/ 80 h 3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3" h="342">
                      <a:moveTo>
                        <a:pt x="0" y="80"/>
                      </a:moveTo>
                      <a:lnTo>
                        <a:pt x="255" y="106"/>
                      </a:lnTo>
                      <a:lnTo>
                        <a:pt x="639" y="342"/>
                      </a:lnTo>
                      <a:lnTo>
                        <a:pt x="673" y="289"/>
                      </a:lnTo>
                      <a:lnTo>
                        <a:pt x="447" y="114"/>
                      </a:lnTo>
                      <a:lnTo>
                        <a:pt x="26" y="0"/>
                      </a:lnTo>
                      <a:lnTo>
                        <a:pt x="0" y="80"/>
                      </a:lnTo>
                      <a:lnTo>
                        <a:pt x="0" y="8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sp>
              <p:nvSpPr>
                <p:cNvPr id="60465" name="Freeform 49"/>
                <p:cNvSpPr>
                  <a:spLocks/>
                </p:cNvSpPr>
                <p:nvPr userDrawn="1"/>
              </p:nvSpPr>
              <p:spPr bwMode="auto">
                <a:xfrm rot="-3172564">
                  <a:off x="5253" y="806"/>
                  <a:ext cx="181" cy="144"/>
                </a:xfrm>
                <a:custGeom>
                  <a:avLst/>
                  <a:gdLst>
                    <a:gd name="T0" fmla="*/ 0 w 716"/>
                    <a:gd name="T1" fmla="*/ 78 h 403"/>
                    <a:gd name="T2" fmla="*/ 340 w 716"/>
                    <a:gd name="T3" fmla="*/ 148 h 403"/>
                    <a:gd name="T4" fmla="*/ 638 w 716"/>
                    <a:gd name="T5" fmla="*/ 403 h 403"/>
                    <a:gd name="T6" fmla="*/ 716 w 716"/>
                    <a:gd name="T7" fmla="*/ 296 h 403"/>
                    <a:gd name="T8" fmla="*/ 420 w 716"/>
                    <a:gd name="T9" fmla="*/ 114 h 403"/>
                    <a:gd name="T10" fmla="*/ 70 w 716"/>
                    <a:gd name="T11" fmla="*/ 0 h 403"/>
                    <a:gd name="T12" fmla="*/ 0 w 716"/>
                    <a:gd name="T13" fmla="*/ 78 h 403"/>
                    <a:gd name="T14" fmla="*/ 0 w 716"/>
                    <a:gd name="T15" fmla="*/ 78 h 4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6" h="403">
                      <a:moveTo>
                        <a:pt x="0" y="78"/>
                      </a:moveTo>
                      <a:lnTo>
                        <a:pt x="340" y="148"/>
                      </a:lnTo>
                      <a:lnTo>
                        <a:pt x="638" y="403"/>
                      </a:lnTo>
                      <a:lnTo>
                        <a:pt x="716" y="296"/>
                      </a:lnTo>
                      <a:lnTo>
                        <a:pt x="420" y="114"/>
                      </a:lnTo>
                      <a:lnTo>
                        <a:pt x="70" y="0"/>
                      </a:lnTo>
                      <a:lnTo>
                        <a:pt x="0" y="78"/>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sp>
              <p:nvSpPr>
                <p:cNvPr id="60466" name="Freeform 50"/>
                <p:cNvSpPr>
                  <a:spLocks/>
                </p:cNvSpPr>
                <p:nvPr userDrawn="1"/>
              </p:nvSpPr>
              <p:spPr bwMode="auto">
                <a:xfrm rot="-3172564">
                  <a:off x="4985" y="210"/>
                  <a:ext cx="181" cy="147"/>
                </a:xfrm>
                <a:custGeom>
                  <a:avLst/>
                  <a:gdLst>
                    <a:gd name="T0" fmla="*/ 0 w 717"/>
                    <a:gd name="T1" fmla="*/ 78 h 411"/>
                    <a:gd name="T2" fmla="*/ 316 w 717"/>
                    <a:gd name="T3" fmla="*/ 139 h 411"/>
                    <a:gd name="T4" fmla="*/ 649 w 717"/>
                    <a:gd name="T5" fmla="*/ 411 h 411"/>
                    <a:gd name="T6" fmla="*/ 717 w 717"/>
                    <a:gd name="T7" fmla="*/ 314 h 411"/>
                    <a:gd name="T8" fmla="*/ 394 w 717"/>
                    <a:gd name="T9" fmla="*/ 87 h 411"/>
                    <a:gd name="T10" fmla="*/ 54 w 717"/>
                    <a:gd name="T11" fmla="*/ 0 h 411"/>
                    <a:gd name="T12" fmla="*/ 0 w 717"/>
                    <a:gd name="T13" fmla="*/ 78 h 411"/>
                    <a:gd name="T14" fmla="*/ 0 w 717"/>
                    <a:gd name="T15" fmla="*/ 78 h 4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7" h="411">
                      <a:moveTo>
                        <a:pt x="0" y="78"/>
                      </a:moveTo>
                      <a:lnTo>
                        <a:pt x="316" y="139"/>
                      </a:lnTo>
                      <a:lnTo>
                        <a:pt x="649" y="411"/>
                      </a:lnTo>
                      <a:lnTo>
                        <a:pt x="717" y="314"/>
                      </a:lnTo>
                      <a:lnTo>
                        <a:pt x="394" y="87"/>
                      </a:lnTo>
                      <a:lnTo>
                        <a:pt x="54" y="0"/>
                      </a:lnTo>
                      <a:lnTo>
                        <a:pt x="0" y="78"/>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sp>
              <p:nvSpPr>
                <p:cNvPr id="60467" name="Freeform 51"/>
                <p:cNvSpPr>
                  <a:spLocks/>
                </p:cNvSpPr>
                <p:nvPr userDrawn="1"/>
              </p:nvSpPr>
              <p:spPr bwMode="auto">
                <a:xfrm rot="-3172564">
                  <a:off x="4948" y="142"/>
                  <a:ext cx="179" cy="138"/>
                </a:xfrm>
                <a:custGeom>
                  <a:avLst/>
                  <a:gdLst>
                    <a:gd name="T0" fmla="*/ 0 w 709"/>
                    <a:gd name="T1" fmla="*/ 88 h 386"/>
                    <a:gd name="T2" fmla="*/ 272 w 709"/>
                    <a:gd name="T3" fmla="*/ 131 h 386"/>
                    <a:gd name="T4" fmla="*/ 665 w 709"/>
                    <a:gd name="T5" fmla="*/ 386 h 386"/>
                    <a:gd name="T6" fmla="*/ 709 w 709"/>
                    <a:gd name="T7" fmla="*/ 308 h 386"/>
                    <a:gd name="T8" fmla="*/ 306 w 709"/>
                    <a:gd name="T9" fmla="*/ 53 h 386"/>
                    <a:gd name="T10" fmla="*/ 43 w 709"/>
                    <a:gd name="T11" fmla="*/ 0 h 386"/>
                    <a:gd name="T12" fmla="*/ 0 w 709"/>
                    <a:gd name="T13" fmla="*/ 88 h 386"/>
                    <a:gd name="T14" fmla="*/ 0 w 709"/>
                    <a:gd name="T15" fmla="*/ 88 h 3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9" h="386">
                      <a:moveTo>
                        <a:pt x="0" y="88"/>
                      </a:moveTo>
                      <a:lnTo>
                        <a:pt x="272" y="131"/>
                      </a:lnTo>
                      <a:lnTo>
                        <a:pt x="665" y="386"/>
                      </a:lnTo>
                      <a:lnTo>
                        <a:pt x="709" y="308"/>
                      </a:lnTo>
                      <a:lnTo>
                        <a:pt x="306" y="53"/>
                      </a:lnTo>
                      <a:lnTo>
                        <a:pt x="43" y="0"/>
                      </a:lnTo>
                      <a:lnTo>
                        <a:pt x="0" y="88"/>
                      </a:lnTo>
                      <a:lnTo>
                        <a:pt x="0" y="8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grpSp>
        </p:grpSp>
        <p:sp>
          <p:nvSpPr>
            <p:cNvPr id="60468" name="Line 52"/>
            <p:cNvSpPr>
              <a:spLocks noChangeShapeType="1"/>
            </p:cNvSpPr>
            <p:nvPr userDrawn="1"/>
          </p:nvSpPr>
          <p:spPr bwMode="auto">
            <a:xfrm>
              <a:off x="4870" y="84"/>
              <a:ext cx="42" cy="96"/>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tr-TR" sz="1800">
                <a:solidFill>
                  <a:srgbClr val="000000"/>
                </a:solidFill>
                <a:latin typeface="Matura MT Script Capitals" pitchFamily="66" charset="0"/>
              </a:endParaRPr>
            </a:p>
          </p:txBody>
        </p:sp>
      </p:grpSp>
    </p:spTree>
    <p:extLst>
      <p:ext uri="{BB962C8B-B14F-4D97-AF65-F5344CB8AC3E}">
        <p14:creationId xmlns:p14="http://schemas.microsoft.com/office/powerpoint/2010/main" val="88284793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omic Sans MS" pitchFamily="66" charset="0"/>
          <a:cs typeface="Arial" charset="0"/>
        </a:defRPr>
      </a:lvl2pPr>
      <a:lvl3pPr algn="ctr" rtl="0" fontAlgn="base">
        <a:spcBef>
          <a:spcPct val="0"/>
        </a:spcBef>
        <a:spcAft>
          <a:spcPct val="0"/>
        </a:spcAft>
        <a:defRPr sz="4400">
          <a:solidFill>
            <a:schemeClr val="tx1"/>
          </a:solidFill>
          <a:latin typeface="Comic Sans MS" pitchFamily="66" charset="0"/>
          <a:cs typeface="Arial" charset="0"/>
        </a:defRPr>
      </a:lvl3pPr>
      <a:lvl4pPr algn="ctr" rtl="0" fontAlgn="base">
        <a:spcBef>
          <a:spcPct val="0"/>
        </a:spcBef>
        <a:spcAft>
          <a:spcPct val="0"/>
        </a:spcAft>
        <a:defRPr sz="4400">
          <a:solidFill>
            <a:schemeClr val="tx1"/>
          </a:solidFill>
          <a:latin typeface="Comic Sans MS" pitchFamily="66" charset="0"/>
          <a:cs typeface="Arial" charset="0"/>
        </a:defRPr>
      </a:lvl4pPr>
      <a:lvl5pPr algn="ctr" rtl="0" fontAlgn="base">
        <a:spcBef>
          <a:spcPct val="0"/>
        </a:spcBef>
        <a:spcAft>
          <a:spcPct val="0"/>
        </a:spcAft>
        <a:defRPr sz="4400">
          <a:solidFill>
            <a:schemeClr val="tx1"/>
          </a:solidFill>
          <a:latin typeface="Comic Sans MS" pitchFamily="66" charset="0"/>
          <a:cs typeface="Arial" charset="0"/>
        </a:defRPr>
      </a:lvl5pPr>
      <a:lvl6pPr marL="457200" algn="ctr" rtl="0" fontAlgn="base">
        <a:spcBef>
          <a:spcPct val="0"/>
        </a:spcBef>
        <a:spcAft>
          <a:spcPct val="0"/>
        </a:spcAft>
        <a:defRPr sz="4400">
          <a:solidFill>
            <a:schemeClr val="tx1"/>
          </a:solidFill>
          <a:latin typeface="Comic Sans MS" pitchFamily="66" charset="0"/>
          <a:cs typeface="Arial" charset="0"/>
        </a:defRPr>
      </a:lvl6pPr>
      <a:lvl7pPr marL="914400" algn="ctr" rtl="0" fontAlgn="base">
        <a:spcBef>
          <a:spcPct val="0"/>
        </a:spcBef>
        <a:spcAft>
          <a:spcPct val="0"/>
        </a:spcAft>
        <a:defRPr sz="4400">
          <a:solidFill>
            <a:schemeClr val="tx1"/>
          </a:solidFill>
          <a:latin typeface="Comic Sans MS" pitchFamily="66" charset="0"/>
          <a:cs typeface="Arial" charset="0"/>
        </a:defRPr>
      </a:lvl7pPr>
      <a:lvl8pPr marL="1371600" algn="ctr" rtl="0" fontAlgn="base">
        <a:spcBef>
          <a:spcPct val="0"/>
        </a:spcBef>
        <a:spcAft>
          <a:spcPct val="0"/>
        </a:spcAft>
        <a:defRPr sz="4400">
          <a:solidFill>
            <a:schemeClr val="tx1"/>
          </a:solidFill>
          <a:latin typeface="Comic Sans MS" pitchFamily="66" charset="0"/>
          <a:cs typeface="Arial" charset="0"/>
        </a:defRPr>
      </a:lvl8pPr>
      <a:lvl9pPr marL="1828800" algn="ctr" rtl="0" fontAlgn="base">
        <a:spcBef>
          <a:spcPct val="0"/>
        </a:spcBef>
        <a:spcAft>
          <a:spcPct val="0"/>
        </a:spcAft>
        <a:defRPr sz="4400">
          <a:solidFill>
            <a:schemeClr val="tx1"/>
          </a:solidFill>
          <a:latin typeface="Comic Sans MS" pitchFamily="66"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7819094"/>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Freeform 2">
            <a:extLst>
              <a:ext uri="{FF2B5EF4-FFF2-40B4-BE49-F238E27FC236}">
                <a16:creationId xmlns:a16="http://schemas.microsoft.com/office/drawing/2014/main" id="{0624C23C-DAEE-42D6-8CEF-411CB300D7A8}"/>
              </a:ext>
            </a:extLst>
          </p:cNvPr>
          <p:cNvSpPr>
            <a:spLocks/>
          </p:cNvSpPr>
          <p:nvPr/>
        </p:nvSpPr>
        <p:spPr bwMode="auto">
          <a:xfrm rot="-3172564">
            <a:off x="10564284" y="-362479"/>
            <a:ext cx="1162050" cy="2779183"/>
          </a:xfrm>
          <a:custGeom>
            <a:avLst/>
            <a:gdLst>
              <a:gd name="T0" fmla="*/ 2903 w 2903"/>
              <a:gd name="T1" fmla="*/ 433 h 3686"/>
              <a:gd name="T2" fmla="*/ 2565 w 2903"/>
              <a:gd name="T3" fmla="*/ 80 h 3686"/>
              <a:gd name="T4" fmla="*/ 2241 w 2903"/>
              <a:gd name="T5" fmla="*/ 0 h 3686"/>
              <a:gd name="T6" fmla="*/ 110 w 2903"/>
              <a:gd name="T7" fmla="*/ 2811 h 3686"/>
              <a:gd name="T8" fmla="*/ 110 w 2903"/>
              <a:gd name="T9" fmla="*/ 3228 h 3686"/>
              <a:gd name="T10" fmla="*/ 0 w 2903"/>
              <a:gd name="T11" fmla="*/ 3631 h 3686"/>
              <a:gd name="T12" fmla="*/ 72 w 2903"/>
              <a:gd name="T13" fmla="*/ 3686 h 3686"/>
              <a:gd name="T14" fmla="*/ 441 w 2903"/>
              <a:gd name="T15" fmla="*/ 3355 h 3686"/>
              <a:gd name="T16" fmla="*/ 740 w 2903"/>
              <a:gd name="T17" fmla="*/ 3228 h 3686"/>
              <a:gd name="T18" fmla="*/ 2903 w 2903"/>
              <a:gd name="T19" fmla="*/ 433 h 3686"/>
              <a:gd name="T20" fmla="*/ 2903 w 2903"/>
              <a:gd name="T21" fmla="*/ 433 h 3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lnTo>
                  <a:pt x="2903" y="4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19" name="Rectangle 3">
            <a:extLst>
              <a:ext uri="{FF2B5EF4-FFF2-40B4-BE49-F238E27FC236}">
                <a16:creationId xmlns:a16="http://schemas.microsoft.com/office/drawing/2014/main" id="{47B3073B-C6B8-48D1-BD36-A7EF4272715E}"/>
              </a:ext>
            </a:extLst>
          </p:cNvPr>
          <p:cNvSpPr>
            <a:spLocks noGrp="1" noChangeArrowheads="1"/>
          </p:cNvSpPr>
          <p:nvPr>
            <p:ph type="title"/>
          </p:nvPr>
        </p:nvSpPr>
        <p:spPr bwMode="auto">
          <a:xfrm>
            <a:off x="914400" y="152400"/>
            <a:ext cx="916093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tr-TR" altLang="tr-TR"/>
              <a:t>Asıl başlık stili için tıklatın</a:t>
            </a:r>
          </a:p>
        </p:txBody>
      </p:sp>
      <p:sp>
        <p:nvSpPr>
          <p:cNvPr id="60420" name="Rectangle 4">
            <a:extLst>
              <a:ext uri="{FF2B5EF4-FFF2-40B4-BE49-F238E27FC236}">
                <a16:creationId xmlns:a16="http://schemas.microsoft.com/office/drawing/2014/main" id="{C6F1FDE7-09AF-4B66-A41B-5A31DC25028C}"/>
              </a:ext>
            </a:extLst>
          </p:cNvPr>
          <p:cNvSpPr>
            <a:spLocks noGrp="1" noChangeArrowheads="1"/>
          </p:cNvSpPr>
          <p:nvPr>
            <p:ph type="body" idx="1"/>
          </p:nvPr>
        </p:nvSpPr>
        <p:spPr bwMode="auto">
          <a:xfrm>
            <a:off x="914400" y="1828800"/>
            <a:ext cx="10261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a:t>Asıl metin stillerini düzenlemek için tıklatın</a:t>
            </a:r>
          </a:p>
          <a:p>
            <a:pPr lvl="1"/>
            <a:r>
              <a:rPr lang="tr-TR" altLang="tr-TR"/>
              <a:t>İkinci düzey</a:t>
            </a:r>
          </a:p>
          <a:p>
            <a:pPr lvl="2"/>
            <a:r>
              <a:rPr lang="tr-TR" altLang="tr-TR"/>
              <a:t>Üçüncü düzey</a:t>
            </a:r>
          </a:p>
          <a:p>
            <a:pPr lvl="3"/>
            <a:r>
              <a:rPr lang="tr-TR" altLang="tr-TR"/>
              <a:t>Dördüncü düzey</a:t>
            </a:r>
          </a:p>
          <a:p>
            <a:pPr lvl="4"/>
            <a:r>
              <a:rPr lang="tr-TR" altLang="tr-TR"/>
              <a:t>Beşinci düzey</a:t>
            </a:r>
          </a:p>
        </p:txBody>
      </p:sp>
      <p:sp>
        <p:nvSpPr>
          <p:cNvPr id="60421" name="Rectangle 5">
            <a:extLst>
              <a:ext uri="{FF2B5EF4-FFF2-40B4-BE49-F238E27FC236}">
                <a16:creationId xmlns:a16="http://schemas.microsoft.com/office/drawing/2014/main" id="{E7F35187-550A-4977-8641-7AFD0313EE6E}"/>
              </a:ext>
            </a:extLst>
          </p:cNvPr>
          <p:cNvSpPr>
            <a:spLocks noGrp="1" noChangeArrowheads="1"/>
          </p:cNvSpPr>
          <p:nvPr>
            <p:ph type="dt" sz="half" idx="2"/>
          </p:nvPr>
        </p:nvSpPr>
        <p:spPr bwMode="auto">
          <a:xfrm>
            <a:off x="1828800" y="6248400"/>
            <a:ext cx="2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pPr>
            <a:endParaRPr lang="tr-TR" altLang="tr-TR">
              <a:solidFill>
                <a:srgbClr val="000000"/>
              </a:solidFill>
            </a:endParaRPr>
          </a:p>
        </p:txBody>
      </p:sp>
      <p:sp>
        <p:nvSpPr>
          <p:cNvPr id="60422" name="Rectangle 6">
            <a:extLst>
              <a:ext uri="{FF2B5EF4-FFF2-40B4-BE49-F238E27FC236}">
                <a16:creationId xmlns:a16="http://schemas.microsoft.com/office/drawing/2014/main" id="{E204E51F-AD03-4E70-A26D-6A057F5B93EF}"/>
              </a:ext>
            </a:extLst>
          </p:cNvPr>
          <p:cNvSpPr>
            <a:spLocks noGrp="1" noChangeArrowheads="1"/>
          </p:cNvSpPr>
          <p:nvPr>
            <p:ph type="ftr" sz="quarter" idx="3"/>
          </p:nvPr>
        </p:nvSpPr>
        <p:spPr bwMode="auto">
          <a:xfrm>
            <a:off x="4741333" y="6248400"/>
            <a:ext cx="386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pPr>
            <a:endParaRPr lang="tr-TR" altLang="tr-TR">
              <a:solidFill>
                <a:srgbClr val="000000"/>
              </a:solidFill>
            </a:endParaRPr>
          </a:p>
        </p:txBody>
      </p:sp>
      <p:sp>
        <p:nvSpPr>
          <p:cNvPr id="60423" name="Rectangle 7">
            <a:extLst>
              <a:ext uri="{FF2B5EF4-FFF2-40B4-BE49-F238E27FC236}">
                <a16:creationId xmlns:a16="http://schemas.microsoft.com/office/drawing/2014/main" id="{D78323AB-B1A7-420B-8340-B541BC3F348E}"/>
              </a:ext>
            </a:extLst>
          </p:cNvPr>
          <p:cNvSpPr>
            <a:spLocks noGrp="1" noChangeArrowheads="1"/>
          </p:cNvSpPr>
          <p:nvPr>
            <p:ph type="sldNum" sz="quarter" idx="4"/>
          </p:nvPr>
        </p:nvSpPr>
        <p:spPr bwMode="auto">
          <a:xfrm>
            <a:off x="8957733" y="6248400"/>
            <a:ext cx="2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103DF2AD-147C-4615-B8CB-265DFA5C8700}" type="slidenum">
              <a:rPr lang="tr-TR" altLang="tr-TR">
                <a:solidFill>
                  <a:srgbClr val="000000"/>
                </a:solidFill>
              </a:rPr>
              <a:pPr fontAlgn="base">
                <a:spcBef>
                  <a:spcPct val="0"/>
                </a:spcBef>
                <a:spcAft>
                  <a:spcPct val="0"/>
                </a:spcAft>
              </a:pPr>
              <a:t>‹#›</a:t>
            </a:fld>
            <a:endParaRPr lang="tr-TR" altLang="tr-TR">
              <a:solidFill>
                <a:srgbClr val="000000"/>
              </a:solidFill>
            </a:endParaRPr>
          </a:p>
        </p:txBody>
      </p:sp>
      <p:sp>
        <p:nvSpPr>
          <p:cNvPr id="60424" name="Freeform 8">
            <a:extLst>
              <a:ext uri="{FF2B5EF4-FFF2-40B4-BE49-F238E27FC236}">
                <a16:creationId xmlns:a16="http://schemas.microsoft.com/office/drawing/2014/main" id="{30417A12-0348-4175-AF6A-BF5818FEBEEF}"/>
              </a:ext>
            </a:extLst>
          </p:cNvPr>
          <p:cNvSpPr>
            <a:spLocks/>
          </p:cNvSpPr>
          <p:nvPr/>
        </p:nvSpPr>
        <p:spPr bwMode="auto">
          <a:xfrm rot="-3172564">
            <a:off x="10681230" y="-324907"/>
            <a:ext cx="1165225" cy="2796116"/>
          </a:xfrm>
          <a:custGeom>
            <a:avLst/>
            <a:gdLst>
              <a:gd name="T0" fmla="*/ 2293 w 2911"/>
              <a:gd name="T1" fmla="*/ 0 h 3703"/>
              <a:gd name="T2" fmla="*/ 130 w 2911"/>
              <a:gd name="T3" fmla="*/ 2835 h 3703"/>
              <a:gd name="T4" fmla="*/ 131 w 2911"/>
              <a:gd name="T5" fmla="*/ 3201 h 3703"/>
              <a:gd name="T6" fmla="*/ 0 w 2911"/>
              <a:gd name="T7" fmla="*/ 3633 h 3703"/>
              <a:gd name="T8" fmla="*/ 50 w 2911"/>
              <a:gd name="T9" fmla="*/ 3703 h 3703"/>
              <a:gd name="T10" fmla="*/ 422 w 2911"/>
              <a:gd name="T11" fmla="*/ 3352 h 3703"/>
              <a:gd name="T12" fmla="*/ 763 w 2911"/>
              <a:gd name="T13" fmla="*/ 3220 h 3703"/>
              <a:gd name="T14" fmla="*/ 2911 w 2911"/>
              <a:gd name="T15" fmla="*/ 428 h 3703"/>
              <a:gd name="T16" fmla="*/ 2589 w 2911"/>
              <a:gd name="T17" fmla="*/ 96 h 3703"/>
              <a:gd name="T18" fmla="*/ 2293 w 2911"/>
              <a:gd name="T19" fmla="*/ 0 h 3703"/>
              <a:gd name="T20" fmla="*/ 2293 w 2911"/>
              <a:gd name="T21" fmla="*/ 0 h 3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lnTo>
                  <a:pt x="229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25" name="Freeform 9">
            <a:extLst>
              <a:ext uri="{FF2B5EF4-FFF2-40B4-BE49-F238E27FC236}">
                <a16:creationId xmlns:a16="http://schemas.microsoft.com/office/drawing/2014/main" id="{387A294E-142D-4F60-BA93-893EF9E583D9}"/>
              </a:ext>
            </a:extLst>
          </p:cNvPr>
          <p:cNvSpPr>
            <a:spLocks/>
          </p:cNvSpPr>
          <p:nvPr/>
        </p:nvSpPr>
        <p:spPr bwMode="auto">
          <a:xfrm rot="-3172564">
            <a:off x="10612439" y="-69849"/>
            <a:ext cx="1025525" cy="2095500"/>
          </a:xfrm>
          <a:custGeom>
            <a:avLst/>
            <a:gdLst>
              <a:gd name="T0" fmla="*/ 0 w 2561"/>
              <a:gd name="T1" fmla="*/ 2485 h 2777"/>
              <a:gd name="T2" fmla="*/ 432 w 2561"/>
              <a:gd name="T3" fmla="*/ 2553 h 2777"/>
              <a:gd name="T4" fmla="*/ 736 w 2561"/>
              <a:gd name="T5" fmla="*/ 2777 h 2777"/>
              <a:gd name="T6" fmla="*/ 2561 w 2561"/>
              <a:gd name="T7" fmla="*/ 399 h 2777"/>
              <a:gd name="T8" fmla="*/ 2118 w 2561"/>
              <a:gd name="T9" fmla="*/ 82 h 2777"/>
              <a:gd name="T10" fmla="*/ 1898 w 2561"/>
              <a:gd name="T11" fmla="*/ 0 h 2777"/>
              <a:gd name="T12" fmla="*/ 0 w 2561"/>
              <a:gd name="T13" fmla="*/ 2485 h 2777"/>
              <a:gd name="T14" fmla="*/ 0 w 2561"/>
              <a:gd name="T15" fmla="*/ 2485 h 27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61" h="2777">
                <a:moveTo>
                  <a:pt x="0" y="2485"/>
                </a:moveTo>
                <a:lnTo>
                  <a:pt x="432" y="2553"/>
                </a:lnTo>
                <a:lnTo>
                  <a:pt x="736" y="2777"/>
                </a:lnTo>
                <a:lnTo>
                  <a:pt x="2561" y="399"/>
                </a:lnTo>
                <a:lnTo>
                  <a:pt x="2118" y="82"/>
                </a:lnTo>
                <a:lnTo>
                  <a:pt x="1898" y="0"/>
                </a:lnTo>
                <a:lnTo>
                  <a:pt x="0" y="2485"/>
                </a:lnTo>
                <a:lnTo>
                  <a:pt x="0" y="248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grpSp>
        <p:nvGrpSpPr>
          <p:cNvPr id="60426" name="Group 10">
            <a:extLst>
              <a:ext uri="{FF2B5EF4-FFF2-40B4-BE49-F238E27FC236}">
                <a16:creationId xmlns:a16="http://schemas.microsoft.com/office/drawing/2014/main" id="{74557BA7-D8B4-4976-8E78-D8D41155059D}"/>
              </a:ext>
            </a:extLst>
          </p:cNvPr>
          <p:cNvGrpSpPr>
            <a:grpSpLocks/>
          </p:cNvGrpSpPr>
          <p:nvPr/>
        </p:nvGrpSpPr>
        <p:grpSpPr bwMode="auto">
          <a:xfrm>
            <a:off x="10584" y="5540375"/>
            <a:ext cx="2379133" cy="1246188"/>
            <a:chOff x="5" y="3490"/>
            <a:chExt cx="1124" cy="785"/>
          </a:xfrm>
        </p:grpSpPr>
        <p:sp>
          <p:nvSpPr>
            <p:cNvPr id="60427" name="Freeform 11">
              <a:extLst>
                <a:ext uri="{FF2B5EF4-FFF2-40B4-BE49-F238E27FC236}">
                  <a16:creationId xmlns:a16="http://schemas.microsoft.com/office/drawing/2014/main" id="{9670721B-F1D2-41C9-BF5D-B43D2FEFC562}"/>
                </a:ext>
              </a:extLst>
            </p:cNvPr>
            <p:cNvSpPr>
              <a:spLocks/>
            </p:cNvSpPr>
            <p:nvPr userDrawn="1"/>
          </p:nvSpPr>
          <p:spPr bwMode="auto">
            <a:xfrm>
              <a:off x="24" y="3505"/>
              <a:ext cx="1089" cy="649"/>
            </a:xfrm>
            <a:custGeom>
              <a:avLst/>
              <a:gdLst>
                <a:gd name="T0" fmla="*/ 1587 w 2177"/>
                <a:gd name="T1" fmla="*/ 1260 h 1298"/>
                <a:gd name="T2" fmla="*/ 1420 w 2177"/>
                <a:gd name="T3" fmla="*/ 1106 h 1298"/>
                <a:gd name="T4" fmla="*/ 1331 w 2177"/>
                <a:gd name="T5" fmla="*/ 477 h 1298"/>
                <a:gd name="T6" fmla="*/ 2139 w 2177"/>
                <a:gd name="T7" fmla="*/ 330 h 1298"/>
                <a:gd name="T8" fmla="*/ 2177 w 2177"/>
                <a:gd name="T9" fmla="*/ 203 h 1298"/>
                <a:gd name="T10" fmla="*/ 2099 w 2177"/>
                <a:gd name="T11" fmla="*/ 100 h 1298"/>
                <a:gd name="T12" fmla="*/ 1276 w 2177"/>
                <a:gd name="T13" fmla="*/ 211 h 1298"/>
                <a:gd name="T14" fmla="*/ 1219 w 2177"/>
                <a:gd name="T15" fmla="*/ 32 h 1298"/>
                <a:gd name="T16" fmla="*/ 1085 w 2177"/>
                <a:gd name="T17" fmla="*/ 0 h 1298"/>
                <a:gd name="T18" fmla="*/ 958 w 2177"/>
                <a:gd name="T19" fmla="*/ 28 h 1298"/>
                <a:gd name="T20" fmla="*/ 888 w 2177"/>
                <a:gd name="T21" fmla="*/ 106 h 1298"/>
                <a:gd name="T22" fmla="*/ 937 w 2177"/>
                <a:gd name="T23" fmla="*/ 285 h 1298"/>
                <a:gd name="T24" fmla="*/ 660 w 2177"/>
                <a:gd name="T25" fmla="*/ 441 h 1298"/>
                <a:gd name="T26" fmla="*/ 983 w 2177"/>
                <a:gd name="T27" fmla="*/ 473 h 1298"/>
                <a:gd name="T28" fmla="*/ 1112 w 2177"/>
                <a:gd name="T29" fmla="*/ 889 h 1298"/>
                <a:gd name="T30" fmla="*/ 141 w 2177"/>
                <a:gd name="T31" fmla="*/ 469 h 1298"/>
                <a:gd name="T32" fmla="*/ 46 w 2177"/>
                <a:gd name="T33" fmla="*/ 509 h 1298"/>
                <a:gd name="T34" fmla="*/ 0 w 2177"/>
                <a:gd name="T35" fmla="*/ 636 h 1298"/>
                <a:gd name="T36" fmla="*/ 55 w 2177"/>
                <a:gd name="T37" fmla="*/ 779 h 1298"/>
                <a:gd name="T38" fmla="*/ 1139 w 2177"/>
                <a:gd name="T39" fmla="*/ 1288 h 1298"/>
                <a:gd name="T40" fmla="*/ 1378 w 2177"/>
                <a:gd name="T41" fmla="*/ 1256 h 1298"/>
                <a:gd name="T42" fmla="*/ 1570 w 2177"/>
                <a:gd name="T43" fmla="*/ 1298 h 1298"/>
                <a:gd name="T44" fmla="*/ 1587 w 2177"/>
                <a:gd name="T45" fmla="*/ 1260 h 1298"/>
                <a:gd name="T46" fmla="*/ 1587 w 2177"/>
                <a:gd name="T47" fmla="*/ 1260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lnTo>
                    <a:pt x="1587" y="126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28" name="Freeform 12">
              <a:extLst>
                <a:ext uri="{FF2B5EF4-FFF2-40B4-BE49-F238E27FC236}">
                  <a16:creationId xmlns:a16="http://schemas.microsoft.com/office/drawing/2014/main" id="{575A3A4B-D3C3-44EB-9FC2-47BDC25C6AAD}"/>
                </a:ext>
              </a:extLst>
            </p:cNvPr>
            <p:cNvSpPr>
              <a:spLocks/>
            </p:cNvSpPr>
            <p:nvPr userDrawn="1"/>
          </p:nvSpPr>
          <p:spPr bwMode="auto">
            <a:xfrm>
              <a:off x="1022" y="3582"/>
              <a:ext cx="71" cy="129"/>
            </a:xfrm>
            <a:custGeom>
              <a:avLst/>
              <a:gdLst>
                <a:gd name="T0" fmla="*/ 0 w 143"/>
                <a:gd name="T1" fmla="*/ 7 h 258"/>
                <a:gd name="T2" fmla="*/ 120 w 143"/>
                <a:gd name="T3" fmla="*/ 0 h 258"/>
                <a:gd name="T4" fmla="*/ 143 w 143"/>
                <a:gd name="T5" fmla="*/ 233 h 258"/>
                <a:gd name="T6" fmla="*/ 8 w 143"/>
                <a:gd name="T7" fmla="*/ 258 h 258"/>
                <a:gd name="T8" fmla="*/ 0 w 143"/>
                <a:gd name="T9" fmla="*/ 7 h 258"/>
                <a:gd name="T10" fmla="*/ 0 w 143"/>
                <a:gd name="T11" fmla="*/ 7 h 258"/>
              </a:gdLst>
              <a:ahLst/>
              <a:cxnLst>
                <a:cxn ang="0">
                  <a:pos x="T0" y="T1"/>
                </a:cxn>
                <a:cxn ang="0">
                  <a:pos x="T2" y="T3"/>
                </a:cxn>
                <a:cxn ang="0">
                  <a:pos x="T4" y="T5"/>
                </a:cxn>
                <a:cxn ang="0">
                  <a:pos x="T6" y="T7"/>
                </a:cxn>
                <a:cxn ang="0">
                  <a:pos x="T8" y="T9"/>
                </a:cxn>
                <a:cxn ang="0">
                  <a:pos x="T10" y="T11"/>
                </a:cxn>
              </a:cxnLst>
              <a:rect l="0" t="0" r="r" b="b"/>
              <a:pathLst>
                <a:path w="143" h="258">
                  <a:moveTo>
                    <a:pt x="0" y="7"/>
                  </a:moveTo>
                  <a:lnTo>
                    <a:pt x="120" y="0"/>
                  </a:lnTo>
                  <a:lnTo>
                    <a:pt x="143" y="233"/>
                  </a:lnTo>
                  <a:lnTo>
                    <a:pt x="8" y="258"/>
                  </a:lnTo>
                  <a:lnTo>
                    <a:pt x="0" y="7"/>
                  </a:lnTo>
                  <a:lnTo>
                    <a:pt x="0" y="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29" name="Freeform 13">
              <a:extLst>
                <a:ext uri="{FF2B5EF4-FFF2-40B4-BE49-F238E27FC236}">
                  <a16:creationId xmlns:a16="http://schemas.microsoft.com/office/drawing/2014/main" id="{8D0B7113-39FF-4CC1-961A-B76C21F8D726}"/>
                </a:ext>
              </a:extLst>
            </p:cNvPr>
            <p:cNvSpPr>
              <a:spLocks/>
            </p:cNvSpPr>
            <p:nvPr userDrawn="1"/>
          </p:nvSpPr>
          <p:spPr bwMode="auto">
            <a:xfrm>
              <a:off x="20" y="3774"/>
              <a:ext cx="792" cy="410"/>
            </a:xfrm>
            <a:custGeom>
              <a:avLst/>
              <a:gdLst>
                <a:gd name="T0" fmla="*/ 137 w 1586"/>
                <a:gd name="T1" fmla="*/ 0 h 821"/>
                <a:gd name="T2" fmla="*/ 1331 w 1586"/>
                <a:gd name="T3" fmla="*/ 519 h 821"/>
                <a:gd name="T4" fmla="*/ 1428 w 1586"/>
                <a:gd name="T5" fmla="*/ 638 h 821"/>
                <a:gd name="T6" fmla="*/ 1586 w 1586"/>
                <a:gd name="T7" fmla="*/ 792 h 821"/>
                <a:gd name="T8" fmla="*/ 1565 w 1586"/>
                <a:gd name="T9" fmla="*/ 821 h 821"/>
                <a:gd name="T10" fmla="*/ 1350 w 1586"/>
                <a:gd name="T11" fmla="*/ 787 h 821"/>
                <a:gd name="T12" fmla="*/ 1145 w 1586"/>
                <a:gd name="T13" fmla="*/ 811 h 821"/>
                <a:gd name="T14" fmla="*/ 42 w 1586"/>
                <a:gd name="T15" fmla="*/ 298 h 821"/>
                <a:gd name="T16" fmla="*/ 0 w 1586"/>
                <a:gd name="T17" fmla="*/ 150 h 821"/>
                <a:gd name="T18" fmla="*/ 46 w 1586"/>
                <a:gd name="T19" fmla="*/ 32 h 821"/>
                <a:gd name="T20" fmla="*/ 137 w 1586"/>
                <a:gd name="T21" fmla="*/ 0 h 821"/>
                <a:gd name="T22" fmla="*/ 137 w 1586"/>
                <a:gd name="T23" fmla="*/ 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30" name="Freeform 14">
              <a:extLst>
                <a:ext uri="{FF2B5EF4-FFF2-40B4-BE49-F238E27FC236}">
                  <a16:creationId xmlns:a16="http://schemas.microsoft.com/office/drawing/2014/main" id="{E0F973C0-82F3-45A5-9393-303742F1FDC5}"/>
                </a:ext>
              </a:extLst>
            </p:cNvPr>
            <p:cNvSpPr>
              <a:spLocks/>
            </p:cNvSpPr>
            <p:nvPr userDrawn="1"/>
          </p:nvSpPr>
          <p:spPr bwMode="auto">
            <a:xfrm>
              <a:off x="129" y="3808"/>
              <a:ext cx="525" cy="374"/>
            </a:xfrm>
            <a:custGeom>
              <a:avLst/>
              <a:gdLst>
                <a:gd name="T0" fmla="*/ 0 w 1049"/>
                <a:gd name="T1" fmla="*/ 325 h 747"/>
                <a:gd name="T2" fmla="*/ 922 w 1049"/>
                <a:gd name="T3" fmla="*/ 747 h 747"/>
                <a:gd name="T4" fmla="*/ 939 w 1049"/>
                <a:gd name="T5" fmla="*/ 534 h 747"/>
                <a:gd name="T6" fmla="*/ 1049 w 1049"/>
                <a:gd name="T7" fmla="*/ 422 h 747"/>
                <a:gd name="T8" fmla="*/ 78 w 1049"/>
                <a:gd name="T9" fmla="*/ 0 h 747"/>
                <a:gd name="T10" fmla="*/ 0 w 1049"/>
                <a:gd name="T11" fmla="*/ 127 h 747"/>
                <a:gd name="T12" fmla="*/ 0 w 1049"/>
                <a:gd name="T13" fmla="*/ 325 h 747"/>
                <a:gd name="T14" fmla="*/ 0 w 1049"/>
                <a:gd name="T15" fmla="*/ 325 h 7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31" name="Freeform 15">
              <a:extLst>
                <a:ext uri="{FF2B5EF4-FFF2-40B4-BE49-F238E27FC236}">
                  <a16:creationId xmlns:a16="http://schemas.microsoft.com/office/drawing/2014/main" id="{84C98B90-CC7E-450D-A5F3-D389D53416FC}"/>
                </a:ext>
              </a:extLst>
            </p:cNvPr>
            <p:cNvSpPr>
              <a:spLocks/>
            </p:cNvSpPr>
            <p:nvPr userDrawn="1"/>
          </p:nvSpPr>
          <p:spPr bwMode="auto">
            <a:xfrm>
              <a:off x="485" y="3532"/>
              <a:ext cx="135" cy="121"/>
            </a:xfrm>
            <a:custGeom>
              <a:avLst/>
              <a:gdLst>
                <a:gd name="T0" fmla="*/ 0 w 272"/>
                <a:gd name="T1" fmla="*/ 28 h 241"/>
                <a:gd name="T2" fmla="*/ 160 w 272"/>
                <a:gd name="T3" fmla="*/ 0 h 241"/>
                <a:gd name="T4" fmla="*/ 251 w 272"/>
                <a:gd name="T5" fmla="*/ 36 h 241"/>
                <a:gd name="T6" fmla="*/ 272 w 272"/>
                <a:gd name="T7" fmla="*/ 139 h 241"/>
                <a:gd name="T8" fmla="*/ 164 w 272"/>
                <a:gd name="T9" fmla="*/ 146 h 241"/>
                <a:gd name="T10" fmla="*/ 32 w 272"/>
                <a:gd name="T11" fmla="*/ 241 h 241"/>
                <a:gd name="T12" fmla="*/ 0 w 272"/>
                <a:gd name="T13" fmla="*/ 28 h 241"/>
                <a:gd name="T14" fmla="*/ 0 w 272"/>
                <a:gd name="T15" fmla="*/ 28 h 2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2" h="241">
                  <a:moveTo>
                    <a:pt x="0" y="28"/>
                  </a:moveTo>
                  <a:lnTo>
                    <a:pt x="160" y="0"/>
                  </a:lnTo>
                  <a:lnTo>
                    <a:pt x="251" y="36"/>
                  </a:lnTo>
                  <a:lnTo>
                    <a:pt x="272" y="139"/>
                  </a:lnTo>
                  <a:lnTo>
                    <a:pt x="164" y="146"/>
                  </a:lnTo>
                  <a:lnTo>
                    <a:pt x="32" y="241"/>
                  </a:lnTo>
                  <a:lnTo>
                    <a:pt x="0" y="28"/>
                  </a:lnTo>
                  <a:lnTo>
                    <a:pt x="0" y="2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32" name="Freeform 16">
              <a:extLst>
                <a:ext uri="{FF2B5EF4-FFF2-40B4-BE49-F238E27FC236}">
                  <a16:creationId xmlns:a16="http://schemas.microsoft.com/office/drawing/2014/main" id="{95A5BFBC-4FFC-4642-A15E-81828B80A51E}"/>
                </a:ext>
              </a:extLst>
            </p:cNvPr>
            <p:cNvSpPr>
              <a:spLocks/>
            </p:cNvSpPr>
            <p:nvPr userDrawn="1"/>
          </p:nvSpPr>
          <p:spPr bwMode="auto">
            <a:xfrm>
              <a:off x="641" y="4163"/>
              <a:ext cx="76" cy="112"/>
            </a:xfrm>
            <a:custGeom>
              <a:avLst/>
              <a:gdLst>
                <a:gd name="T0" fmla="*/ 152 w 152"/>
                <a:gd name="T1" fmla="*/ 4 h 224"/>
                <a:gd name="T2" fmla="*/ 152 w 152"/>
                <a:gd name="T3" fmla="*/ 224 h 224"/>
                <a:gd name="T4" fmla="*/ 0 w 152"/>
                <a:gd name="T5" fmla="*/ 8 h 224"/>
                <a:gd name="T6" fmla="*/ 72 w 152"/>
                <a:gd name="T7" fmla="*/ 0 h 224"/>
                <a:gd name="T8" fmla="*/ 152 w 152"/>
                <a:gd name="T9" fmla="*/ 4 h 224"/>
                <a:gd name="T10" fmla="*/ 152 w 152"/>
                <a:gd name="T11" fmla="*/ 4 h 224"/>
              </a:gdLst>
              <a:ahLst/>
              <a:cxnLst>
                <a:cxn ang="0">
                  <a:pos x="T0" y="T1"/>
                </a:cxn>
                <a:cxn ang="0">
                  <a:pos x="T2" y="T3"/>
                </a:cxn>
                <a:cxn ang="0">
                  <a:pos x="T4" y="T5"/>
                </a:cxn>
                <a:cxn ang="0">
                  <a:pos x="T6" y="T7"/>
                </a:cxn>
                <a:cxn ang="0">
                  <a:pos x="T8" y="T9"/>
                </a:cxn>
                <a:cxn ang="0">
                  <a:pos x="T10" y="T11"/>
                </a:cxn>
              </a:cxnLst>
              <a:rect l="0" t="0" r="r" b="b"/>
              <a:pathLst>
                <a:path w="152" h="224">
                  <a:moveTo>
                    <a:pt x="152" y="4"/>
                  </a:moveTo>
                  <a:lnTo>
                    <a:pt x="152" y="224"/>
                  </a:lnTo>
                  <a:lnTo>
                    <a:pt x="0" y="8"/>
                  </a:lnTo>
                  <a:lnTo>
                    <a:pt x="72" y="0"/>
                  </a:lnTo>
                  <a:lnTo>
                    <a:pt x="152" y="4"/>
                  </a:lnTo>
                  <a:lnTo>
                    <a:pt x="152" y="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33" name="Freeform 17">
              <a:extLst>
                <a:ext uri="{FF2B5EF4-FFF2-40B4-BE49-F238E27FC236}">
                  <a16:creationId xmlns:a16="http://schemas.microsoft.com/office/drawing/2014/main" id="{FF39B853-DA11-4A38-BA6B-3BCBCC311D3C}"/>
                </a:ext>
              </a:extLst>
            </p:cNvPr>
            <p:cNvSpPr>
              <a:spLocks/>
            </p:cNvSpPr>
            <p:nvPr userDrawn="1"/>
          </p:nvSpPr>
          <p:spPr bwMode="auto">
            <a:xfrm>
              <a:off x="504" y="3607"/>
              <a:ext cx="193" cy="383"/>
            </a:xfrm>
            <a:custGeom>
              <a:avLst/>
              <a:gdLst>
                <a:gd name="T0" fmla="*/ 0 w 386"/>
                <a:gd name="T1" fmla="*/ 80 h 764"/>
                <a:gd name="T2" fmla="*/ 87 w 386"/>
                <a:gd name="T3" fmla="*/ 0 h 764"/>
                <a:gd name="T4" fmla="*/ 232 w 386"/>
                <a:gd name="T5" fmla="*/ 6 h 764"/>
                <a:gd name="T6" fmla="*/ 386 w 386"/>
                <a:gd name="T7" fmla="*/ 764 h 764"/>
                <a:gd name="T8" fmla="*/ 279 w 386"/>
                <a:gd name="T9" fmla="*/ 720 h 764"/>
                <a:gd name="T10" fmla="*/ 152 w 386"/>
                <a:gd name="T11" fmla="*/ 677 h 764"/>
                <a:gd name="T12" fmla="*/ 0 w 386"/>
                <a:gd name="T13" fmla="*/ 80 h 764"/>
                <a:gd name="T14" fmla="*/ 0 w 386"/>
                <a:gd name="T15" fmla="*/ 80 h 7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6" h="764">
                  <a:moveTo>
                    <a:pt x="0" y="80"/>
                  </a:moveTo>
                  <a:lnTo>
                    <a:pt x="87" y="0"/>
                  </a:lnTo>
                  <a:lnTo>
                    <a:pt x="232" y="6"/>
                  </a:lnTo>
                  <a:lnTo>
                    <a:pt x="386" y="764"/>
                  </a:lnTo>
                  <a:lnTo>
                    <a:pt x="279" y="720"/>
                  </a:lnTo>
                  <a:lnTo>
                    <a:pt x="152" y="677"/>
                  </a:lnTo>
                  <a:lnTo>
                    <a:pt x="0" y="80"/>
                  </a:lnTo>
                  <a:lnTo>
                    <a:pt x="0" y="8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34" name="Freeform 18">
              <a:extLst>
                <a:ext uri="{FF2B5EF4-FFF2-40B4-BE49-F238E27FC236}">
                  <a16:creationId xmlns:a16="http://schemas.microsoft.com/office/drawing/2014/main" id="{9144307F-85D5-46F7-BD7B-31D7DB304C69}"/>
                </a:ext>
              </a:extLst>
            </p:cNvPr>
            <p:cNvSpPr>
              <a:spLocks/>
            </p:cNvSpPr>
            <p:nvPr userDrawn="1"/>
          </p:nvSpPr>
          <p:spPr bwMode="auto">
            <a:xfrm>
              <a:off x="668" y="3590"/>
              <a:ext cx="364" cy="174"/>
            </a:xfrm>
            <a:custGeom>
              <a:avLst/>
              <a:gdLst>
                <a:gd name="T0" fmla="*/ 692 w 728"/>
                <a:gd name="T1" fmla="*/ 0 h 348"/>
                <a:gd name="T2" fmla="*/ 0 w 728"/>
                <a:gd name="T3" fmla="*/ 106 h 348"/>
                <a:gd name="T4" fmla="*/ 28 w 728"/>
                <a:gd name="T5" fmla="*/ 348 h 348"/>
                <a:gd name="T6" fmla="*/ 715 w 728"/>
                <a:gd name="T7" fmla="*/ 237 h 348"/>
                <a:gd name="T8" fmla="*/ 728 w 728"/>
                <a:gd name="T9" fmla="*/ 43 h 348"/>
                <a:gd name="T10" fmla="*/ 692 w 728"/>
                <a:gd name="T11" fmla="*/ 0 h 348"/>
                <a:gd name="T12" fmla="*/ 692 w 728"/>
                <a:gd name="T13" fmla="*/ 0 h 348"/>
              </a:gdLst>
              <a:ahLst/>
              <a:cxnLst>
                <a:cxn ang="0">
                  <a:pos x="T0" y="T1"/>
                </a:cxn>
                <a:cxn ang="0">
                  <a:pos x="T2" y="T3"/>
                </a:cxn>
                <a:cxn ang="0">
                  <a:pos x="T4" y="T5"/>
                </a:cxn>
                <a:cxn ang="0">
                  <a:pos x="T6" y="T7"/>
                </a:cxn>
                <a:cxn ang="0">
                  <a:pos x="T8" y="T9"/>
                </a:cxn>
                <a:cxn ang="0">
                  <a:pos x="T10" y="T11"/>
                </a:cxn>
                <a:cxn ang="0">
                  <a:pos x="T12" y="T13"/>
                </a:cxn>
              </a:cxnLst>
              <a:rect l="0" t="0" r="r" b="b"/>
              <a:pathLst>
                <a:path w="728" h="348">
                  <a:moveTo>
                    <a:pt x="692" y="0"/>
                  </a:moveTo>
                  <a:lnTo>
                    <a:pt x="0" y="106"/>
                  </a:lnTo>
                  <a:lnTo>
                    <a:pt x="28" y="348"/>
                  </a:lnTo>
                  <a:lnTo>
                    <a:pt x="715" y="237"/>
                  </a:lnTo>
                  <a:lnTo>
                    <a:pt x="728" y="43"/>
                  </a:lnTo>
                  <a:lnTo>
                    <a:pt x="692" y="0"/>
                  </a:lnTo>
                  <a:lnTo>
                    <a:pt x="692"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35" name="Freeform 19">
              <a:extLst>
                <a:ext uri="{FF2B5EF4-FFF2-40B4-BE49-F238E27FC236}">
                  <a16:creationId xmlns:a16="http://schemas.microsoft.com/office/drawing/2014/main" id="{AFB59B10-65FB-4417-8FCE-A427893AD64F}"/>
                </a:ext>
              </a:extLst>
            </p:cNvPr>
            <p:cNvSpPr>
              <a:spLocks/>
            </p:cNvSpPr>
            <p:nvPr userDrawn="1"/>
          </p:nvSpPr>
          <p:spPr bwMode="auto">
            <a:xfrm>
              <a:off x="347" y="3693"/>
              <a:ext cx="156" cy="67"/>
            </a:xfrm>
            <a:custGeom>
              <a:avLst/>
              <a:gdLst>
                <a:gd name="T0" fmla="*/ 272 w 312"/>
                <a:gd name="T1" fmla="*/ 0 h 135"/>
                <a:gd name="T2" fmla="*/ 0 w 312"/>
                <a:gd name="T3" fmla="*/ 78 h 135"/>
                <a:gd name="T4" fmla="*/ 312 w 312"/>
                <a:gd name="T5" fmla="*/ 135 h 135"/>
                <a:gd name="T6" fmla="*/ 272 w 312"/>
                <a:gd name="T7" fmla="*/ 0 h 135"/>
                <a:gd name="T8" fmla="*/ 272 w 312"/>
                <a:gd name="T9" fmla="*/ 0 h 135"/>
              </a:gdLst>
              <a:ahLst/>
              <a:cxnLst>
                <a:cxn ang="0">
                  <a:pos x="T0" y="T1"/>
                </a:cxn>
                <a:cxn ang="0">
                  <a:pos x="T2" y="T3"/>
                </a:cxn>
                <a:cxn ang="0">
                  <a:pos x="T4" y="T5"/>
                </a:cxn>
                <a:cxn ang="0">
                  <a:pos x="T6" y="T7"/>
                </a:cxn>
                <a:cxn ang="0">
                  <a:pos x="T8" y="T9"/>
                </a:cxn>
              </a:cxnLst>
              <a:rect l="0" t="0" r="r" b="b"/>
              <a:pathLst>
                <a:path w="312" h="135">
                  <a:moveTo>
                    <a:pt x="272" y="0"/>
                  </a:moveTo>
                  <a:lnTo>
                    <a:pt x="0" y="78"/>
                  </a:lnTo>
                  <a:lnTo>
                    <a:pt x="312" y="135"/>
                  </a:lnTo>
                  <a:lnTo>
                    <a:pt x="272" y="0"/>
                  </a:lnTo>
                  <a:lnTo>
                    <a:pt x="27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grpSp>
          <p:nvGrpSpPr>
            <p:cNvPr id="60436" name="Group 20">
              <a:extLst>
                <a:ext uri="{FF2B5EF4-FFF2-40B4-BE49-F238E27FC236}">
                  <a16:creationId xmlns:a16="http://schemas.microsoft.com/office/drawing/2014/main" id="{07BACF8B-9656-4BCF-A02D-312476DC799B}"/>
                </a:ext>
              </a:extLst>
            </p:cNvPr>
            <p:cNvGrpSpPr>
              <a:grpSpLocks/>
            </p:cNvGrpSpPr>
            <p:nvPr userDrawn="1"/>
          </p:nvGrpSpPr>
          <p:grpSpPr bwMode="auto">
            <a:xfrm>
              <a:off x="5" y="3490"/>
              <a:ext cx="1124" cy="780"/>
              <a:chOff x="5" y="3490"/>
              <a:chExt cx="1124" cy="780"/>
            </a:xfrm>
          </p:grpSpPr>
          <p:grpSp>
            <p:nvGrpSpPr>
              <p:cNvPr id="60437" name="Group 21">
                <a:extLst>
                  <a:ext uri="{FF2B5EF4-FFF2-40B4-BE49-F238E27FC236}">
                    <a16:creationId xmlns:a16="http://schemas.microsoft.com/office/drawing/2014/main" id="{3E635A18-8E17-4630-A228-93DB996BD749}"/>
                  </a:ext>
                </a:extLst>
              </p:cNvPr>
              <p:cNvGrpSpPr>
                <a:grpSpLocks/>
              </p:cNvGrpSpPr>
              <p:nvPr userDrawn="1"/>
            </p:nvGrpSpPr>
            <p:grpSpPr bwMode="auto">
              <a:xfrm>
                <a:off x="499" y="3562"/>
                <a:ext cx="548" cy="708"/>
                <a:chOff x="499" y="3562"/>
                <a:chExt cx="548" cy="708"/>
              </a:xfrm>
            </p:grpSpPr>
            <p:sp>
              <p:nvSpPr>
                <p:cNvPr id="60438" name="Freeform 22">
                  <a:extLst>
                    <a:ext uri="{FF2B5EF4-FFF2-40B4-BE49-F238E27FC236}">
                      <a16:creationId xmlns:a16="http://schemas.microsoft.com/office/drawing/2014/main" id="{07FAAF64-B47F-4EBA-ADED-940CE2D57A9D}"/>
                    </a:ext>
                  </a:extLst>
                </p:cNvPr>
                <p:cNvSpPr>
                  <a:spLocks/>
                </p:cNvSpPr>
                <p:nvPr userDrawn="1"/>
              </p:nvSpPr>
              <p:spPr bwMode="auto">
                <a:xfrm>
                  <a:off x="499" y="3587"/>
                  <a:ext cx="157" cy="87"/>
                </a:xfrm>
                <a:custGeom>
                  <a:avLst/>
                  <a:gdLst>
                    <a:gd name="T0" fmla="*/ 0 w 313"/>
                    <a:gd name="T1" fmla="*/ 107 h 175"/>
                    <a:gd name="T2" fmla="*/ 114 w 313"/>
                    <a:gd name="T3" fmla="*/ 10 h 175"/>
                    <a:gd name="T4" fmla="*/ 213 w 313"/>
                    <a:gd name="T5" fmla="*/ 0 h 175"/>
                    <a:gd name="T6" fmla="*/ 292 w 313"/>
                    <a:gd name="T7" fmla="*/ 27 h 175"/>
                    <a:gd name="T8" fmla="*/ 313 w 313"/>
                    <a:gd name="T9" fmla="*/ 91 h 175"/>
                    <a:gd name="T10" fmla="*/ 167 w 313"/>
                    <a:gd name="T11" fmla="*/ 67 h 175"/>
                    <a:gd name="T12" fmla="*/ 74 w 313"/>
                    <a:gd name="T13" fmla="*/ 101 h 175"/>
                    <a:gd name="T14" fmla="*/ 13 w 313"/>
                    <a:gd name="T15" fmla="*/ 175 h 175"/>
                    <a:gd name="T16" fmla="*/ 0 w 313"/>
                    <a:gd name="T17" fmla="*/ 107 h 175"/>
                    <a:gd name="T18" fmla="*/ 0 w 313"/>
                    <a:gd name="T19" fmla="*/ 10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lnTo>
                        <a:pt x="0" y="10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39" name="Freeform 23">
                  <a:extLst>
                    <a:ext uri="{FF2B5EF4-FFF2-40B4-BE49-F238E27FC236}">
                      <a16:creationId xmlns:a16="http://schemas.microsoft.com/office/drawing/2014/main" id="{46CC8B25-695B-47D8-B63B-508940ED25D2}"/>
                    </a:ext>
                  </a:extLst>
                </p:cNvPr>
                <p:cNvSpPr>
                  <a:spLocks/>
                </p:cNvSpPr>
                <p:nvPr userDrawn="1"/>
              </p:nvSpPr>
              <p:spPr bwMode="auto">
                <a:xfrm>
                  <a:off x="636" y="4137"/>
                  <a:ext cx="115" cy="133"/>
                </a:xfrm>
                <a:custGeom>
                  <a:avLst/>
                  <a:gdLst>
                    <a:gd name="T0" fmla="*/ 0 w 230"/>
                    <a:gd name="T1" fmla="*/ 40 h 266"/>
                    <a:gd name="T2" fmla="*/ 160 w 230"/>
                    <a:gd name="T3" fmla="*/ 266 h 266"/>
                    <a:gd name="T4" fmla="*/ 230 w 230"/>
                    <a:gd name="T5" fmla="*/ 251 h 266"/>
                    <a:gd name="T6" fmla="*/ 223 w 230"/>
                    <a:gd name="T7" fmla="*/ 17 h 266"/>
                    <a:gd name="T8" fmla="*/ 166 w 230"/>
                    <a:gd name="T9" fmla="*/ 0 h 266"/>
                    <a:gd name="T10" fmla="*/ 179 w 230"/>
                    <a:gd name="T11" fmla="*/ 197 h 266"/>
                    <a:gd name="T12" fmla="*/ 71 w 230"/>
                    <a:gd name="T13" fmla="*/ 4 h 266"/>
                    <a:gd name="T14" fmla="*/ 0 w 230"/>
                    <a:gd name="T15" fmla="*/ 40 h 266"/>
                    <a:gd name="T16" fmla="*/ 0 w 230"/>
                    <a:gd name="T17" fmla="*/ 4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66">
                      <a:moveTo>
                        <a:pt x="0" y="40"/>
                      </a:moveTo>
                      <a:lnTo>
                        <a:pt x="160" y="266"/>
                      </a:lnTo>
                      <a:lnTo>
                        <a:pt x="230" y="251"/>
                      </a:lnTo>
                      <a:lnTo>
                        <a:pt x="223" y="17"/>
                      </a:lnTo>
                      <a:lnTo>
                        <a:pt x="166" y="0"/>
                      </a:lnTo>
                      <a:lnTo>
                        <a:pt x="179" y="197"/>
                      </a:lnTo>
                      <a:lnTo>
                        <a:pt x="71" y="4"/>
                      </a:lnTo>
                      <a:lnTo>
                        <a:pt x="0" y="40"/>
                      </a:lnTo>
                      <a:lnTo>
                        <a:pt x="0" y="4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40" name="Freeform 24">
                  <a:extLst>
                    <a:ext uri="{FF2B5EF4-FFF2-40B4-BE49-F238E27FC236}">
                      <a16:creationId xmlns:a16="http://schemas.microsoft.com/office/drawing/2014/main" id="{EFD31084-4884-4C4C-97F5-189CD6FC126A}"/>
                    </a:ext>
                  </a:extLst>
                </p:cNvPr>
                <p:cNvSpPr>
                  <a:spLocks/>
                </p:cNvSpPr>
                <p:nvPr userDrawn="1"/>
              </p:nvSpPr>
              <p:spPr bwMode="auto">
                <a:xfrm>
                  <a:off x="1004" y="3562"/>
                  <a:ext cx="43" cy="117"/>
                </a:xfrm>
                <a:custGeom>
                  <a:avLst/>
                  <a:gdLst>
                    <a:gd name="T0" fmla="*/ 0 w 87"/>
                    <a:gd name="T1" fmla="*/ 19 h 234"/>
                    <a:gd name="T2" fmla="*/ 36 w 87"/>
                    <a:gd name="T3" fmla="*/ 93 h 234"/>
                    <a:gd name="T4" fmla="*/ 44 w 87"/>
                    <a:gd name="T5" fmla="*/ 154 h 234"/>
                    <a:gd name="T6" fmla="*/ 27 w 87"/>
                    <a:gd name="T7" fmla="*/ 234 h 234"/>
                    <a:gd name="T8" fmla="*/ 80 w 87"/>
                    <a:gd name="T9" fmla="*/ 220 h 234"/>
                    <a:gd name="T10" fmla="*/ 87 w 87"/>
                    <a:gd name="T11" fmla="*/ 116 h 234"/>
                    <a:gd name="T12" fmla="*/ 46 w 87"/>
                    <a:gd name="T13" fmla="*/ 0 h 234"/>
                    <a:gd name="T14" fmla="*/ 0 w 87"/>
                    <a:gd name="T15" fmla="*/ 19 h 234"/>
                    <a:gd name="T16" fmla="*/ 0 w 87"/>
                    <a:gd name="T17" fmla="*/ 1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 h="234">
                      <a:moveTo>
                        <a:pt x="0" y="19"/>
                      </a:moveTo>
                      <a:lnTo>
                        <a:pt x="36" y="93"/>
                      </a:lnTo>
                      <a:lnTo>
                        <a:pt x="44" y="154"/>
                      </a:lnTo>
                      <a:lnTo>
                        <a:pt x="27" y="234"/>
                      </a:lnTo>
                      <a:lnTo>
                        <a:pt x="80" y="220"/>
                      </a:lnTo>
                      <a:lnTo>
                        <a:pt x="87" y="116"/>
                      </a:lnTo>
                      <a:lnTo>
                        <a:pt x="46" y="0"/>
                      </a:lnTo>
                      <a:lnTo>
                        <a:pt x="0" y="19"/>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grpSp>
          <p:sp>
            <p:nvSpPr>
              <p:cNvPr id="60441" name="Freeform 25">
                <a:extLst>
                  <a:ext uri="{FF2B5EF4-FFF2-40B4-BE49-F238E27FC236}">
                    <a16:creationId xmlns:a16="http://schemas.microsoft.com/office/drawing/2014/main" id="{D7435CCD-1DF0-4F66-ACEA-CE944BDAA12F}"/>
                  </a:ext>
                </a:extLst>
              </p:cNvPr>
              <p:cNvSpPr>
                <a:spLocks/>
              </p:cNvSpPr>
              <p:nvPr userDrawn="1"/>
            </p:nvSpPr>
            <p:spPr bwMode="auto">
              <a:xfrm>
                <a:off x="76" y="3732"/>
                <a:ext cx="595" cy="250"/>
              </a:xfrm>
              <a:custGeom>
                <a:avLst/>
                <a:gdLst>
                  <a:gd name="T0" fmla="*/ 100 w 1190"/>
                  <a:gd name="T1" fmla="*/ 0 h 500"/>
                  <a:gd name="T2" fmla="*/ 1190 w 1190"/>
                  <a:gd name="T3" fmla="*/ 490 h 500"/>
                  <a:gd name="T4" fmla="*/ 1076 w 1190"/>
                  <a:gd name="T5" fmla="*/ 500 h 500"/>
                  <a:gd name="T6" fmla="*/ 0 w 1190"/>
                  <a:gd name="T7" fmla="*/ 27 h 500"/>
                  <a:gd name="T8" fmla="*/ 100 w 1190"/>
                  <a:gd name="T9" fmla="*/ 0 h 500"/>
                  <a:gd name="T10" fmla="*/ 100 w 1190"/>
                  <a:gd name="T11" fmla="*/ 0 h 500"/>
                </a:gdLst>
                <a:ahLst/>
                <a:cxnLst>
                  <a:cxn ang="0">
                    <a:pos x="T0" y="T1"/>
                  </a:cxn>
                  <a:cxn ang="0">
                    <a:pos x="T2" y="T3"/>
                  </a:cxn>
                  <a:cxn ang="0">
                    <a:pos x="T4" y="T5"/>
                  </a:cxn>
                  <a:cxn ang="0">
                    <a:pos x="T6" y="T7"/>
                  </a:cxn>
                  <a:cxn ang="0">
                    <a:pos x="T8" y="T9"/>
                  </a:cxn>
                  <a:cxn ang="0">
                    <a:pos x="T10" y="T11"/>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42" name="Freeform 26">
                <a:extLst>
                  <a:ext uri="{FF2B5EF4-FFF2-40B4-BE49-F238E27FC236}">
                    <a16:creationId xmlns:a16="http://schemas.microsoft.com/office/drawing/2014/main" id="{D027B965-9A09-457F-9C9D-DC5B0923E37C}"/>
                  </a:ext>
                </a:extLst>
              </p:cNvPr>
              <p:cNvSpPr>
                <a:spLocks/>
              </p:cNvSpPr>
              <p:nvPr userDrawn="1"/>
            </p:nvSpPr>
            <p:spPr bwMode="auto">
              <a:xfrm>
                <a:off x="260" y="3886"/>
                <a:ext cx="244" cy="148"/>
              </a:xfrm>
              <a:custGeom>
                <a:avLst/>
                <a:gdLst>
                  <a:gd name="T0" fmla="*/ 14 w 489"/>
                  <a:gd name="T1" fmla="*/ 34 h 296"/>
                  <a:gd name="T2" fmla="*/ 160 w 489"/>
                  <a:gd name="T3" fmla="*/ 66 h 296"/>
                  <a:gd name="T4" fmla="*/ 324 w 489"/>
                  <a:gd name="T5" fmla="*/ 137 h 296"/>
                  <a:gd name="T6" fmla="*/ 440 w 489"/>
                  <a:gd name="T7" fmla="*/ 243 h 296"/>
                  <a:gd name="T8" fmla="*/ 326 w 489"/>
                  <a:gd name="T9" fmla="*/ 230 h 296"/>
                  <a:gd name="T10" fmla="*/ 139 w 489"/>
                  <a:gd name="T11" fmla="*/ 146 h 296"/>
                  <a:gd name="T12" fmla="*/ 50 w 489"/>
                  <a:gd name="T13" fmla="*/ 80 h 296"/>
                  <a:gd name="T14" fmla="*/ 107 w 489"/>
                  <a:gd name="T15" fmla="*/ 163 h 296"/>
                  <a:gd name="T16" fmla="*/ 272 w 489"/>
                  <a:gd name="T17" fmla="*/ 270 h 296"/>
                  <a:gd name="T18" fmla="*/ 466 w 489"/>
                  <a:gd name="T19" fmla="*/ 296 h 296"/>
                  <a:gd name="T20" fmla="*/ 489 w 489"/>
                  <a:gd name="T21" fmla="*/ 224 h 296"/>
                  <a:gd name="T22" fmla="*/ 394 w 489"/>
                  <a:gd name="T23" fmla="*/ 120 h 296"/>
                  <a:gd name="T24" fmla="*/ 170 w 489"/>
                  <a:gd name="T25" fmla="*/ 17 h 296"/>
                  <a:gd name="T26" fmla="*/ 0 w 489"/>
                  <a:gd name="T27" fmla="*/ 0 h 296"/>
                  <a:gd name="T28" fmla="*/ 14 w 489"/>
                  <a:gd name="T29" fmla="*/ 34 h 296"/>
                  <a:gd name="T30" fmla="*/ 14 w 489"/>
                  <a:gd name="T31" fmla="*/ 3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43" name="Freeform 27">
                <a:extLst>
                  <a:ext uri="{FF2B5EF4-FFF2-40B4-BE49-F238E27FC236}">
                    <a16:creationId xmlns:a16="http://schemas.microsoft.com/office/drawing/2014/main" id="{93096008-CA79-4745-A54A-FD47403B40D1}"/>
                  </a:ext>
                </a:extLst>
              </p:cNvPr>
              <p:cNvSpPr>
                <a:spLocks/>
              </p:cNvSpPr>
              <p:nvPr userDrawn="1"/>
            </p:nvSpPr>
            <p:spPr bwMode="auto">
              <a:xfrm>
                <a:off x="565" y="3680"/>
                <a:ext cx="107" cy="238"/>
              </a:xfrm>
              <a:custGeom>
                <a:avLst/>
                <a:gdLst>
                  <a:gd name="T0" fmla="*/ 24 w 213"/>
                  <a:gd name="T1" fmla="*/ 0 h 478"/>
                  <a:gd name="T2" fmla="*/ 91 w 213"/>
                  <a:gd name="T3" fmla="*/ 25 h 478"/>
                  <a:gd name="T4" fmla="*/ 80 w 213"/>
                  <a:gd name="T5" fmla="*/ 192 h 478"/>
                  <a:gd name="T6" fmla="*/ 106 w 213"/>
                  <a:gd name="T7" fmla="*/ 327 h 478"/>
                  <a:gd name="T8" fmla="*/ 213 w 213"/>
                  <a:gd name="T9" fmla="*/ 451 h 478"/>
                  <a:gd name="T10" fmla="*/ 97 w 213"/>
                  <a:gd name="T11" fmla="*/ 478 h 478"/>
                  <a:gd name="T12" fmla="*/ 30 w 213"/>
                  <a:gd name="T13" fmla="*/ 344 h 478"/>
                  <a:gd name="T14" fmla="*/ 0 w 213"/>
                  <a:gd name="T15" fmla="*/ 57 h 478"/>
                  <a:gd name="T16" fmla="*/ 24 w 213"/>
                  <a:gd name="T17" fmla="*/ 0 h 478"/>
                  <a:gd name="T18" fmla="*/ 24 w 213"/>
                  <a:gd name="T19"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lnTo>
                      <a:pt x="2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grpSp>
            <p:nvGrpSpPr>
              <p:cNvPr id="60444" name="Group 28">
                <a:extLst>
                  <a:ext uri="{FF2B5EF4-FFF2-40B4-BE49-F238E27FC236}">
                    <a16:creationId xmlns:a16="http://schemas.microsoft.com/office/drawing/2014/main" id="{C99CEF9D-BF01-4820-8622-A33795820A51}"/>
                  </a:ext>
                </a:extLst>
              </p:cNvPr>
              <p:cNvGrpSpPr>
                <a:grpSpLocks/>
              </p:cNvGrpSpPr>
              <p:nvPr userDrawn="1"/>
            </p:nvGrpSpPr>
            <p:grpSpPr bwMode="auto">
              <a:xfrm>
                <a:off x="5" y="3490"/>
                <a:ext cx="1124" cy="678"/>
                <a:chOff x="5" y="3490"/>
                <a:chExt cx="1124" cy="678"/>
              </a:xfrm>
            </p:grpSpPr>
            <p:sp>
              <p:nvSpPr>
                <p:cNvPr id="60445" name="Freeform 29">
                  <a:extLst>
                    <a:ext uri="{FF2B5EF4-FFF2-40B4-BE49-F238E27FC236}">
                      <a16:creationId xmlns:a16="http://schemas.microsoft.com/office/drawing/2014/main" id="{80BB8428-8CCC-4B94-BAC8-2CC3116E07EB}"/>
                    </a:ext>
                  </a:extLst>
                </p:cNvPr>
                <p:cNvSpPr>
                  <a:spLocks/>
                </p:cNvSpPr>
                <p:nvPr userDrawn="1"/>
              </p:nvSpPr>
              <p:spPr bwMode="auto">
                <a:xfrm>
                  <a:off x="669" y="4048"/>
                  <a:ext cx="75" cy="87"/>
                </a:xfrm>
                <a:custGeom>
                  <a:avLst/>
                  <a:gdLst>
                    <a:gd name="T0" fmla="*/ 110 w 150"/>
                    <a:gd name="T1" fmla="*/ 0 h 173"/>
                    <a:gd name="T2" fmla="*/ 40 w 150"/>
                    <a:gd name="T3" fmla="*/ 66 h 173"/>
                    <a:gd name="T4" fmla="*/ 0 w 150"/>
                    <a:gd name="T5" fmla="*/ 173 h 173"/>
                    <a:gd name="T6" fmla="*/ 80 w 150"/>
                    <a:gd name="T7" fmla="*/ 160 h 173"/>
                    <a:gd name="T8" fmla="*/ 103 w 150"/>
                    <a:gd name="T9" fmla="*/ 84 h 173"/>
                    <a:gd name="T10" fmla="*/ 150 w 150"/>
                    <a:gd name="T11" fmla="*/ 27 h 173"/>
                    <a:gd name="T12" fmla="*/ 110 w 150"/>
                    <a:gd name="T13" fmla="*/ 0 h 173"/>
                    <a:gd name="T14" fmla="*/ 110 w 150"/>
                    <a:gd name="T15" fmla="*/ 0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46" name="Freeform 30">
                  <a:extLst>
                    <a:ext uri="{FF2B5EF4-FFF2-40B4-BE49-F238E27FC236}">
                      <a16:creationId xmlns:a16="http://schemas.microsoft.com/office/drawing/2014/main" id="{F44F7422-84E8-4710-8098-025187214CFC}"/>
                    </a:ext>
                  </a:extLst>
                </p:cNvPr>
                <p:cNvSpPr>
                  <a:spLocks/>
                </p:cNvSpPr>
                <p:nvPr userDrawn="1"/>
              </p:nvSpPr>
              <p:spPr bwMode="auto">
                <a:xfrm>
                  <a:off x="5" y="3728"/>
                  <a:ext cx="842" cy="440"/>
                </a:xfrm>
                <a:custGeom>
                  <a:avLst/>
                  <a:gdLst>
                    <a:gd name="T0" fmla="*/ 156 w 1684"/>
                    <a:gd name="T1" fmla="*/ 0 h 880"/>
                    <a:gd name="T2" fmla="*/ 63 w 1684"/>
                    <a:gd name="T3" fmla="*/ 52 h 880"/>
                    <a:gd name="T4" fmla="*/ 0 w 1684"/>
                    <a:gd name="T5" fmla="*/ 208 h 880"/>
                    <a:gd name="T6" fmla="*/ 67 w 1684"/>
                    <a:gd name="T7" fmla="*/ 358 h 880"/>
                    <a:gd name="T8" fmla="*/ 1182 w 1684"/>
                    <a:gd name="T9" fmla="*/ 867 h 880"/>
                    <a:gd name="T10" fmla="*/ 1422 w 1684"/>
                    <a:gd name="T11" fmla="*/ 835 h 880"/>
                    <a:gd name="T12" fmla="*/ 1616 w 1684"/>
                    <a:gd name="T13" fmla="*/ 880 h 880"/>
                    <a:gd name="T14" fmla="*/ 1684 w 1684"/>
                    <a:gd name="T15" fmla="*/ 808 h 880"/>
                    <a:gd name="T16" fmla="*/ 1502 w 1684"/>
                    <a:gd name="T17" fmla="*/ 664 h 880"/>
                    <a:gd name="T18" fmla="*/ 1428 w 1684"/>
                    <a:gd name="T19" fmla="*/ 512 h 880"/>
                    <a:gd name="T20" fmla="*/ 1369 w 1684"/>
                    <a:gd name="T21" fmla="*/ 527 h 880"/>
                    <a:gd name="T22" fmla="*/ 1439 w 1684"/>
                    <a:gd name="T23" fmla="*/ 664 h 880"/>
                    <a:gd name="T24" fmla="*/ 1578 w 1684"/>
                    <a:gd name="T25" fmla="*/ 810 h 880"/>
                    <a:gd name="T26" fmla="*/ 1413 w 1684"/>
                    <a:gd name="T27" fmla="*/ 787 h 880"/>
                    <a:gd name="T28" fmla="*/ 1219 w 1684"/>
                    <a:gd name="T29" fmla="*/ 814 h 880"/>
                    <a:gd name="T30" fmla="*/ 1255 w 1684"/>
                    <a:gd name="T31" fmla="*/ 650 h 880"/>
                    <a:gd name="T32" fmla="*/ 1338 w 1684"/>
                    <a:gd name="T33" fmla="*/ 538 h 880"/>
                    <a:gd name="T34" fmla="*/ 1241 w 1684"/>
                    <a:gd name="T35" fmla="*/ 552 h 880"/>
                    <a:gd name="T36" fmla="*/ 1165 w 1684"/>
                    <a:gd name="T37" fmla="*/ 658 h 880"/>
                    <a:gd name="T38" fmla="*/ 1139 w 1684"/>
                    <a:gd name="T39" fmla="*/ 791 h 880"/>
                    <a:gd name="T40" fmla="*/ 107 w 1684"/>
                    <a:gd name="T41" fmla="*/ 310 h 880"/>
                    <a:gd name="T42" fmla="*/ 80 w 1684"/>
                    <a:gd name="T43" fmla="*/ 215 h 880"/>
                    <a:gd name="T44" fmla="*/ 103 w 1684"/>
                    <a:gd name="T45" fmla="*/ 95 h 880"/>
                    <a:gd name="T46" fmla="*/ 217 w 1684"/>
                    <a:gd name="T47" fmla="*/ 0 h 880"/>
                    <a:gd name="T48" fmla="*/ 156 w 1684"/>
                    <a:gd name="T49" fmla="*/ 0 h 880"/>
                    <a:gd name="T50" fmla="*/ 156 w 1684"/>
                    <a:gd name="T51" fmla="*/ 0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47" name="Freeform 31">
                  <a:extLst>
                    <a:ext uri="{FF2B5EF4-FFF2-40B4-BE49-F238E27FC236}">
                      <a16:creationId xmlns:a16="http://schemas.microsoft.com/office/drawing/2014/main" id="{F9D0ACBA-9EC3-44FB-98C7-75AAE406A643}"/>
                    </a:ext>
                  </a:extLst>
                </p:cNvPr>
                <p:cNvSpPr>
                  <a:spLocks/>
                </p:cNvSpPr>
                <p:nvPr userDrawn="1"/>
              </p:nvSpPr>
              <p:spPr bwMode="auto">
                <a:xfrm>
                  <a:off x="106" y="3770"/>
                  <a:ext cx="80" cy="167"/>
                </a:xfrm>
                <a:custGeom>
                  <a:avLst/>
                  <a:gdLst>
                    <a:gd name="T0" fmla="*/ 116 w 160"/>
                    <a:gd name="T1" fmla="*/ 0 h 335"/>
                    <a:gd name="T2" fmla="*/ 19 w 160"/>
                    <a:gd name="T3" fmla="*/ 106 h 335"/>
                    <a:gd name="T4" fmla="*/ 0 w 160"/>
                    <a:gd name="T5" fmla="*/ 230 h 335"/>
                    <a:gd name="T6" fmla="*/ 33 w 160"/>
                    <a:gd name="T7" fmla="*/ 314 h 335"/>
                    <a:gd name="T8" fmla="*/ 94 w 160"/>
                    <a:gd name="T9" fmla="*/ 335 h 335"/>
                    <a:gd name="T10" fmla="*/ 76 w 160"/>
                    <a:gd name="T11" fmla="*/ 154 h 335"/>
                    <a:gd name="T12" fmla="*/ 160 w 160"/>
                    <a:gd name="T13" fmla="*/ 17 h 335"/>
                    <a:gd name="T14" fmla="*/ 116 w 160"/>
                    <a:gd name="T15" fmla="*/ 0 h 335"/>
                    <a:gd name="T16" fmla="*/ 116 w 160"/>
                    <a:gd name="T17"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48" name="Freeform 32">
                  <a:extLst>
                    <a:ext uri="{FF2B5EF4-FFF2-40B4-BE49-F238E27FC236}">
                      <a16:creationId xmlns:a16="http://schemas.microsoft.com/office/drawing/2014/main" id="{C93B318F-69A0-472E-A23C-76457DFA23E8}"/>
                    </a:ext>
                  </a:extLst>
                </p:cNvPr>
                <p:cNvSpPr>
                  <a:spLocks/>
                </p:cNvSpPr>
                <p:nvPr userDrawn="1"/>
              </p:nvSpPr>
              <p:spPr bwMode="auto">
                <a:xfrm>
                  <a:off x="449" y="3490"/>
                  <a:ext cx="322" cy="594"/>
                </a:xfrm>
                <a:custGeom>
                  <a:avLst/>
                  <a:gdLst>
                    <a:gd name="T0" fmla="*/ 218 w 642"/>
                    <a:gd name="T1" fmla="*/ 896 h 1188"/>
                    <a:gd name="T2" fmla="*/ 0 w 642"/>
                    <a:gd name="T3" fmla="*/ 124 h 1188"/>
                    <a:gd name="T4" fmla="*/ 81 w 642"/>
                    <a:gd name="T5" fmla="*/ 38 h 1188"/>
                    <a:gd name="T6" fmla="*/ 258 w 642"/>
                    <a:gd name="T7" fmla="*/ 0 h 1188"/>
                    <a:gd name="T8" fmla="*/ 399 w 642"/>
                    <a:gd name="T9" fmla="*/ 57 h 1188"/>
                    <a:gd name="T10" fmla="*/ 642 w 642"/>
                    <a:gd name="T11" fmla="*/ 1188 h 1188"/>
                    <a:gd name="T12" fmla="*/ 555 w 642"/>
                    <a:gd name="T13" fmla="*/ 1091 h 1188"/>
                    <a:gd name="T14" fmla="*/ 355 w 642"/>
                    <a:gd name="T15" fmla="*/ 97 h 1188"/>
                    <a:gd name="T16" fmla="*/ 226 w 642"/>
                    <a:gd name="T17" fmla="*/ 61 h 1188"/>
                    <a:gd name="T18" fmla="*/ 119 w 642"/>
                    <a:gd name="T19" fmla="*/ 74 h 1188"/>
                    <a:gd name="T20" fmla="*/ 76 w 642"/>
                    <a:gd name="T21" fmla="*/ 141 h 1188"/>
                    <a:gd name="T22" fmla="*/ 306 w 642"/>
                    <a:gd name="T23" fmla="*/ 924 h 1188"/>
                    <a:gd name="T24" fmla="*/ 218 w 642"/>
                    <a:gd name="T25" fmla="*/ 896 h 1188"/>
                    <a:gd name="T26" fmla="*/ 218 w 642"/>
                    <a:gd name="T27" fmla="*/ 896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lnTo>
                        <a:pt x="218" y="89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49" name="Freeform 33">
                  <a:extLst>
                    <a:ext uri="{FF2B5EF4-FFF2-40B4-BE49-F238E27FC236}">
                      <a16:creationId xmlns:a16="http://schemas.microsoft.com/office/drawing/2014/main" id="{FB1CE2B3-E684-41A7-85FA-FC6A063A65B7}"/>
                    </a:ext>
                  </a:extLst>
                </p:cNvPr>
                <p:cNvSpPr>
                  <a:spLocks/>
                </p:cNvSpPr>
                <p:nvPr userDrawn="1"/>
              </p:nvSpPr>
              <p:spPr bwMode="auto">
                <a:xfrm>
                  <a:off x="578" y="3650"/>
                  <a:ext cx="96" cy="252"/>
                </a:xfrm>
                <a:custGeom>
                  <a:avLst/>
                  <a:gdLst>
                    <a:gd name="T0" fmla="*/ 0 w 192"/>
                    <a:gd name="T1" fmla="*/ 27 h 504"/>
                    <a:gd name="T2" fmla="*/ 76 w 192"/>
                    <a:gd name="T3" fmla="*/ 194 h 504"/>
                    <a:gd name="T4" fmla="*/ 113 w 192"/>
                    <a:gd name="T5" fmla="*/ 318 h 504"/>
                    <a:gd name="T6" fmla="*/ 116 w 192"/>
                    <a:gd name="T7" fmla="*/ 504 h 504"/>
                    <a:gd name="T8" fmla="*/ 192 w 192"/>
                    <a:gd name="T9" fmla="*/ 504 h 504"/>
                    <a:gd name="T10" fmla="*/ 187 w 192"/>
                    <a:gd name="T11" fmla="*/ 360 h 504"/>
                    <a:gd name="T12" fmla="*/ 162 w 192"/>
                    <a:gd name="T13" fmla="*/ 208 h 504"/>
                    <a:gd name="T14" fmla="*/ 99 w 192"/>
                    <a:gd name="T15" fmla="*/ 59 h 504"/>
                    <a:gd name="T16" fmla="*/ 63 w 192"/>
                    <a:gd name="T17" fmla="*/ 0 h 504"/>
                    <a:gd name="T18" fmla="*/ 0 w 192"/>
                    <a:gd name="T19" fmla="*/ 27 h 504"/>
                    <a:gd name="T20" fmla="*/ 0 w 192"/>
                    <a:gd name="T21" fmla="*/ 27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lnTo>
                        <a:pt x="0" y="2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50" name="Freeform 34">
                  <a:extLst>
                    <a:ext uri="{FF2B5EF4-FFF2-40B4-BE49-F238E27FC236}">
                      <a16:creationId xmlns:a16="http://schemas.microsoft.com/office/drawing/2014/main" id="{D24CDC5D-5FDA-44E5-8C65-B062B127ED4A}"/>
                    </a:ext>
                  </a:extLst>
                </p:cNvPr>
                <p:cNvSpPr>
                  <a:spLocks/>
                </p:cNvSpPr>
                <p:nvPr userDrawn="1"/>
              </p:nvSpPr>
              <p:spPr bwMode="auto">
                <a:xfrm>
                  <a:off x="328" y="3630"/>
                  <a:ext cx="195" cy="135"/>
                </a:xfrm>
                <a:custGeom>
                  <a:avLst/>
                  <a:gdLst>
                    <a:gd name="T0" fmla="*/ 297 w 390"/>
                    <a:gd name="T1" fmla="*/ 0 h 269"/>
                    <a:gd name="T2" fmla="*/ 257 w 390"/>
                    <a:gd name="T3" fmla="*/ 17 h 269"/>
                    <a:gd name="T4" fmla="*/ 253 w 390"/>
                    <a:gd name="T5" fmla="*/ 66 h 269"/>
                    <a:gd name="T6" fmla="*/ 0 w 390"/>
                    <a:gd name="T7" fmla="*/ 169 h 269"/>
                    <a:gd name="T8" fmla="*/ 0 w 390"/>
                    <a:gd name="T9" fmla="*/ 222 h 269"/>
                    <a:gd name="T10" fmla="*/ 284 w 390"/>
                    <a:gd name="T11" fmla="*/ 226 h 269"/>
                    <a:gd name="T12" fmla="*/ 320 w 390"/>
                    <a:gd name="T13" fmla="*/ 269 h 269"/>
                    <a:gd name="T14" fmla="*/ 390 w 390"/>
                    <a:gd name="T15" fmla="*/ 266 h 269"/>
                    <a:gd name="T16" fmla="*/ 383 w 390"/>
                    <a:gd name="T17" fmla="*/ 190 h 269"/>
                    <a:gd name="T18" fmla="*/ 116 w 390"/>
                    <a:gd name="T19" fmla="*/ 176 h 269"/>
                    <a:gd name="T20" fmla="*/ 333 w 390"/>
                    <a:gd name="T21" fmla="*/ 89 h 269"/>
                    <a:gd name="T22" fmla="*/ 297 w 390"/>
                    <a:gd name="T23" fmla="*/ 0 h 269"/>
                    <a:gd name="T24" fmla="*/ 297 w 390"/>
                    <a:gd name="T25"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lnTo>
                        <a:pt x="29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51" name="Freeform 35">
                  <a:extLst>
                    <a:ext uri="{FF2B5EF4-FFF2-40B4-BE49-F238E27FC236}">
                      <a16:creationId xmlns:a16="http://schemas.microsoft.com/office/drawing/2014/main" id="{70210129-5B44-4440-B337-A6243FACEB89}"/>
                    </a:ext>
                  </a:extLst>
                </p:cNvPr>
                <p:cNvSpPr>
                  <a:spLocks/>
                </p:cNvSpPr>
                <p:nvPr userDrawn="1"/>
              </p:nvSpPr>
              <p:spPr bwMode="auto">
                <a:xfrm>
                  <a:off x="658" y="3538"/>
                  <a:ext cx="471" cy="212"/>
                </a:xfrm>
                <a:custGeom>
                  <a:avLst/>
                  <a:gdLst>
                    <a:gd name="T0" fmla="*/ 0 w 941"/>
                    <a:gd name="T1" fmla="*/ 131 h 424"/>
                    <a:gd name="T2" fmla="*/ 863 w 941"/>
                    <a:gd name="T3" fmla="*/ 0 h 424"/>
                    <a:gd name="T4" fmla="*/ 926 w 941"/>
                    <a:gd name="T5" fmla="*/ 78 h 424"/>
                    <a:gd name="T6" fmla="*/ 941 w 941"/>
                    <a:gd name="T7" fmla="*/ 181 h 424"/>
                    <a:gd name="T8" fmla="*/ 903 w 941"/>
                    <a:gd name="T9" fmla="*/ 282 h 424"/>
                    <a:gd name="T10" fmla="*/ 57 w 941"/>
                    <a:gd name="T11" fmla="*/ 424 h 424"/>
                    <a:gd name="T12" fmla="*/ 53 w 941"/>
                    <a:gd name="T13" fmla="*/ 384 h 424"/>
                    <a:gd name="T14" fmla="*/ 863 w 941"/>
                    <a:gd name="T15" fmla="*/ 242 h 424"/>
                    <a:gd name="T16" fmla="*/ 893 w 941"/>
                    <a:gd name="T17" fmla="*/ 145 h 424"/>
                    <a:gd name="T18" fmla="*/ 840 w 941"/>
                    <a:gd name="T19" fmla="*/ 57 h 424"/>
                    <a:gd name="T20" fmla="*/ 0 w 941"/>
                    <a:gd name="T21" fmla="*/ 185 h 424"/>
                    <a:gd name="T22" fmla="*/ 0 w 941"/>
                    <a:gd name="T23" fmla="*/ 131 h 424"/>
                    <a:gd name="T24" fmla="*/ 0 w 941"/>
                    <a:gd name="T25" fmla="*/ 131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lnTo>
                        <a:pt x="0" y="13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52" name="Freeform 36">
                  <a:extLst>
                    <a:ext uri="{FF2B5EF4-FFF2-40B4-BE49-F238E27FC236}">
                      <a16:creationId xmlns:a16="http://schemas.microsoft.com/office/drawing/2014/main" id="{2C6CB23A-49C5-44C4-BA68-5542CE014F1F}"/>
                    </a:ext>
                  </a:extLst>
                </p:cNvPr>
                <p:cNvSpPr>
                  <a:spLocks/>
                </p:cNvSpPr>
                <p:nvPr userDrawn="1"/>
              </p:nvSpPr>
              <p:spPr bwMode="auto">
                <a:xfrm>
                  <a:off x="717" y="3606"/>
                  <a:ext cx="245" cy="86"/>
                </a:xfrm>
                <a:custGeom>
                  <a:avLst/>
                  <a:gdLst>
                    <a:gd name="T0" fmla="*/ 0 w 488"/>
                    <a:gd name="T1" fmla="*/ 126 h 173"/>
                    <a:gd name="T2" fmla="*/ 66 w 488"/>
                    <a:gd name="T3" fmla="*/ 173 h 173"/>
                    <a:gd name="T4" fmla="*/ 222 w 488"/>
                    <a:gd name="T5" fmla="*/ 166 h 173"/>
                    <a:gd name="T6" fmla="*/ 418 w 488"/>
                    <a:gd name="T7" fmla="*/ 116 h 173"/>
                    <a:gd name="T8" fmla="*/ 488 w 488"/>
                    <a:gd name="T9" fmla="*/ 42 h 173"/>
                    <a:gd name="T10" fmla="*/ 443 w 488"/>
                    <a:gd name="T11" fmla="*/ 2 h 173"/>
                    <a:gd name="T12" fmla="*/ 253 w 488"/>
                    <a:gd name="T13" fmla="*/ 0 h 173"/>
                    <a:gd name="T14" fmla="*/ 110 w 488"/>
                    <a:gd name="T15" fmla="*/ 12 h 173"/>
                    <a:gd name="T16" fmla="*/ 15 w 488"/>
                    <a:gd name="T17" fmla="*/ 76 h 173"/>
                    <a:gd name="T18" fmla="*/ 112 w 488"/>
                    <a:gd name="T19" fmla="*/ 95 h 173"/>
                    <a:gd name="T20" fmla="*/ 275 w 488"/>
                    <a:gd name="T21" fmla="*/ 53 h 173"/>
                    <a:gd name="T22" fmla="*/ 416 w 488"/>
                    <a:gd name="T23" fmla="*/ 53 h 173"/>
                    <a:gd name="T24" fmla="*/ 268 w 488"/>
                    <a:gd name="T25" fmla="*/ 110 h 173"/>
                    <a:gd name="T26" fmla="*/ 142 w 488"/>
                    <a:gd name="T27" fmla="*/ 126 h 173"/>
                    <a:gd name="T28" fmla="*/ 0 w 488"/>
                    <a:gd name="T29" fmla="*/ 126 h 173"/>
                    <a:gd name="T30" fmla="*/ 0 w 488"/>
                    <a:gd name="T31" fmla="*/ 12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lnTo>
                        <a:pt x="0" y="1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grpSp>
        </p:grpSp>
      </p:grpSp>
      <p:grpSp>
        <p:nvGrpSpPr>
          <p:cNvPr id="60453" name="Group 37">
            <a:extLst>
              <a:ext uri="{FF2B5EF4-FFF2-40B4-BE49-F238E27FC236}">
                <a16:creationId xmlns:a16="http://schemas.microsoft.com/office/drawing/2014/main" id="{3C4723A8-8618-4003-9E53-DD1BA9174709}"/>
              </a:ext>
            </a:extLst>
          </p:cNvPr>
          <p:cNvGrpSpPr>
            <a:grpSpLocks/>
          </p:cNvGrpSpPr>
          <p:nvPr/>
        </p:nvGrpSpPr>
        <p:grpSpPr bwMode="auto">
          <a:xfrm>
            <a:off x="11573934" y="2116139"/>
            <a:ext cx="514351" cy="4308475"/>
            <a:chOff x="5468" y="1333"/>
            <a:chExt cx="243" cy="2714"/>
          </a:xfrm>
        </p:grpSpPr>
        <p:sp>
          <p:nvSpPr>
            <p:cNvPr id="60454" name="Freeform 38">
              <a:extLst>
                <a:ext uri="{FF2B5EF4-FFF2-40B4-BE49-F238E27FC236}">
                  <a16:creationId xmlns:a16="http://schemas.microsoft.com/office/drawing/2014/main" id="{0001CF0F-95EA-45E0-998F-B3C85B6F331C}"/>
                </a:ext>
              </a:extLst>
            </p:cNvPr>
            <p:cNvSpPr>
              <a:spLocks/>
            </p:cNvSpPr>
            <p:nvPr userDrawn="1"/>
          </p:nvSpPr>
          <p:spPr bwMode="auto">
            <a:xfrm flipH="1">
              <a:off x="5468" y="2620"/>
              <a:ext cx="205" cy="1427"/>
            </a:xfrm>
            <a:custGeom>
              <a:avLst/>
              <a:gdLst>
                <a:gd name="T0" fmla="*/ 692 w 772"/>
                <a:gd name="T1" fmla="*/ 3156 h 3266"/>
                <a:gd name="T2" fmla="*/ 380 w 772"/>
                <a:gd name="T3" fmla="*/ 2945 h 3266"/>
                <a:gd name="T4" fmla="*/ 319 w 772"/>
                <a:gd name="T5" fmla="*/ 2783 h 3266"/>
                <a:gd name="T6" fmla="*/ 371 w 772"/>
                <a:gd name="T7" fmla="*/ 2542 h 3266"/>
                <a:gd name="T8" fmla="*/ 591 w 772"/>
                <a:gd name="T9" fmla="*/ 2251 h 3266"/>
                <a:gd name="T10" fmla="*/ 641 w 772"/>
                <a:gd name="T11" fmla="*/ 2070 h 3266"/>
                <a:gd name="T12" fmla="*/ 591 w 772"/>
                <a:gd name="T13" fmla="*/ 1948 h 3266"/>
                <a:gd name="T14" fmla="*/ 401 w 772"/>
                <a:gd name="T15" fmla="*/ 1859 h 3266"/>
                <a:gd name="T16" fmla="*/ 361 w 772"/>
                <a:gd name="T17" fmla="*/ 1747 h 3266"/>
                <a:gd name="T18" fmla="*/ 430 w 772"/>
                <a:gd name="T19" fmla="*/ 1587 h 3266"/>
                <a:gd name="T20" fmla="*/ 741 w 772"/>
                <a:gd name="T21" fmla="*/ 1156 h 3266"/>
                <a:gd name="T22" fmla="*/ 772 w 772"/>
                <a:gd name="T23" fmla="*/ 945 h 3266"/>
                <a:gd name="T24" fmla="*/ 692 w 772"/>
                <a:gd name="T25" fmla="*/ 713 h 3266"/>
                <a:gd name="T26" fmla="*/ 430 w 772"/>
                <a:gd name="T27" fmla="*/ 603 h 3266"/>
                <a:gd name="T28" fmla="*/ 200 w 772"/>
                <a:gd name="T29" fmla="*/ 422 h 3266"/>
                <a:gd name="T30" fmla="*/ 0 w 772"/>
                <a:gd name="T31" fmla="*/ 0 h 3266"/>
                <a:gd name="T32" fmla="*/ 29 w 772"/>
                <a:gd name="T33" fmla="*/ 382 h 3266"/>
                <a:gd name="T34" fmla="*/ 179 w 772"/>
                <a:gd name="T35" fmla="*/ 612 h 3266"/>
                <a:gd name="T36" fmla="*/ 380 w 772"/>
                <a:gd name="T37" fmla="*/ 753 h 3266"/>
                <a:gd name="T38" fmla="*/ 601 w 772"/>
                <a:gd name="T39" fmla="*/ 833 h 3266"/>
                <a:gd name="T40" fmla="*/ 612 w 772"/>
                <a:gd name="T41" fmla="*/ 1044 h 3266"/>
                <a:gd name="T42" fmla="*/ 500 w 772"/>
                <a:gd name="T43" fmla="*/ 1266 h 3266"/>
                <a:gd name="T44" fmla="*/ 240 w 772"/>
                <a:gd name="T45" fmla="*/ 1658 h 3266"/>
                <a:gd name="T46" fmla="*/ 230 w 772"/>
                <a:gd name="T47" fmla="*/ 1909 h 3266"/>
                <a:gd name="T48" fmla="*/ 471 w 772"/>
                <a:gd name="T49" fmla="*/ 2049 h 3266"/>
                <a:gd name="T50" fmla="*/ 460 w 772"/>
                <a:gd name="T51" fmla="*/ 2180 h 3266"/>
                <a:gd name="T52" fmla="*/ 249 w 772"/>
                <a:gd name="T53" fmla="*/ 2452 h 3266"/>
                <a:gd name="T54" fmla="*/ 160 w 772"/>
                <a:gd name="T55" fmla="*/ 2713 h 3266"/>
                <a:gd name="T56" fmla="*/ 240 w 772"/>
                <a:gd name="T57" fmla="*/ 2994 h 3266"/>
                <a:gd name="T58" fmla="*/ 430 w 772"/>
                <a:gd name="T59" fmla="*/ 3144 h 3266"/>
                <a:gd name="T60" fmla="*/ 671 w 772"/>
                <a:gd name="T61" fmla="*/ 3266 h 3266"/>
                <a:gd name="T62" fmla="*/ 692 w 772"/>
                <a:gd name="T63" fmla="*/ 3156 h 3266"/>
                <a:gd name="T64" fmla="*/ 692 w 772"/>
                <a:gd name="T65" fmla="*/ 3156 h 3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55" name="Freeform 39">
              <a:extLst>
                <a:ext uri="{FF2B5EF4-FFF2-40B4-BE49-F238E27FC236}">
                  <a16:creationId xmlns:a16="http://schemas.microsoft.com/office/drawing/2014/main" id="{D6812F2D-A333-4021-96D0-91563543646D}"/>
                </a:ext>
              </a:extLst>
            </p:cNvPr>
            <p:cNvSpPr>
              <a:spLocks/>
            </p:cNvSpPr>
            <p:nvPr userDrawn="1"/>
          </p:nvSpPr>
          <p:spPr bwMode="auto">
            <a:xfrm flipH="1">
              <a:off x="5506" y="1333"/>
              <a:ext cx="205" cy="1633"/>
            </a:xfrm>
            <a:custGeom>
              <a:avLst/>
              <a:gdLst>
                <a:gd name="T0" fmla="*/ 692 w 772"/>
                <a:gd name="T1" fmla="*/ 3156 h 3266"/>
                <a:gd name="T2" fmla="*/ 380 w 772"/>
                <a:gd name="T3" fmla="*/ 2945 h 3266"/>
                <a:gd name="T4" fmla="*/ 319 w 772"/>
                <a:gd name="T5" fmla="*/ 2783 h 3266"/>
                <a:gd name="T6" fmla="*/ 371 w 772"/>
                <a:gd name="T7" fmla="*/ 2542 h 3266"/>
                <a:gd name="T8" fmla="*/ 591 w 772"/>
                <a:gd name="T9" fmla="*/ 2251 h 3266"/>
                <a:gd name="T10" fmla="*/ 641 w 772"/>
                <a:gd name="T11" fmla="*/ 2070 h 3266"/>
                <a:gd name="T12" fmla="*/ 591 w 772"/>
                <a:gd name="T13" fmla="*/ 1948 h 3266"/>
                <a:gd name="T14" fmla="*/ 401 w 772"/>
                <a:gd name="T15" fmla="*/ 1859 h 3266"/>
                <a:gd name="T16" fmla="*/ 361 w 772"/>
                <a:gd name="T17" fmla="*/ 1747 h 3266"/>
                <a:gd name="T18" fmla="*/ 430 w 772"/>
                <a:gd name="T19" fmla="*/ 1587 h 3266"/>
                <a:gd name="T20" fmla="*/ 741 w 772"/>
                <a:gd name="T21" fmla="*/ 1156 h 3266"/>
                <a:gd name="T22" fmla="*/ 772 w 772"/>
                <a:gd name="T23" fmla="*/ 945 h 3266"/>
                <a:gd name="T24" fmla="*/ 692 w 772"/>
                <a:gd name="T25" fmla="*/ 713 h 3266"/>
                <a:gd name="T26" fmla="*/ 430 w 772"/>
                <a:gd name="T27" fmla="*/ 603 h 3266"/>
                <a:gd name="T28" fmla="*/ 200 w 772"/>
                <a:gd name="T29" fmla="*/ 422 h 3266"/>
                <a:gd name="T30" fmla="*/ 0 w 772"/>
                <a:gd name="T31" fmla="*/ 0 h 3266"/>
                <a:gd name="T32" fmla="*/ 29 w 772"/>
                <a:gd name="T33" fmla="*/ 382 h 3266"/>
                <a:gd name="T34" fmla="*/ 179 w 772"/>
                <a:gd name="T35" fmla="*/ 612 h 3266"/>
                <a:gd name="T36" fmla="*/ 380 w 772"/>
                <a:gd name="T37" fmla="*/ 753 h 3266"/>
                <a:gd name="T38" fmla="*/ 601 w 772"/>
                <a:gd name="T39" fmla="*/ 833 h 3266"/>
                <a:gd name="T40" fmla="*/ 612 w 772"/>
                <a:gd name="T41" fmla="*/ 1044 h 3266"/>
                <a:gd name="T42" fmla="*/ 500 w 772"/>
                <a:gd name="T43" fmla="*/ 1266 h 3266"/>
                <a:gd name="T44" fmla="*/ 240 w 772"/>
                <a:gd name="T45" fmla="*/ 1658 h 3266"/>
                <a:gd name="T46" fmla="*/ 230 w 772"/>
                <a:gd name="T47" fmla="*/ 1909 h 3266"/>
                <a:gd name="T48" fmla="*/ 471 w 772"/>
                <a:gd name="T49" fmla="*/ 2049 h 3266"/>
                <a:gd name="T50" fmla="*/ 460 w 772"/>
                <a:gd name="T51" fmla="*/ 2180 h 3266"/>
                <a:gd name="T52" fmla="*/ 249 w 772"/>
                <a:gd name="T53" fmla="*/ 2452 h 3266"/>
                <a:gd name="T54" fmla="*/ 160 w 772"/>
                <a:gd name="T55" fmla="*/ 2713 h 3266"/>
                <a:gd name="T56" fmla="*/ 240 w 772"/>
                <a:gd name="T57" fmla="*/ 2994 h 3266"/>
                <a:gd name="T58" fmla="*/ 430 w 772"/>
                <a:gd name="T59" fmla="*/ 3144 h 3266"/>
                <a:gd name="T60" fmla="*/ 671 w 772"/>
                <a:gd name="T61" fmla="*/ 3266 h 3266"/>
                <a:gd name="T62" fmla="*/ 692 w 772"/>
                <a:gd name="T63" fmla="*/ 3156 h 3266"/>
                <a:gd name="T64" fmla="*/ 692 w 772"/>
                <a:gd name="T65" fmla="*/ 3156 h 3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grpSp>
      <p:grpSp>
        <p:nvGrpSpPr>
          <p:cNvPr id="60456" name="Group 40">
            <a:extLst>
              <a:ext uri="{FF2B5EF4-FFF2-40B4-BE49-F238E27FC236}">
                <a16:creationId xmlns:a16="http://schemas.microsoft.com/office/drawing/2014/main" id="{694FD9AA-CDD2-4B9A-85FB-03731779B3FC}"/>
              </a:ext>
            </a:extLst>
          </p:cNvPr>
          <p:cNvGrpSpPr>
            <a:grpSpLocks/>
          </p:cNvGrpSpPr>
          <p:nvPr/>
        </p:nvGrpSpPr>
        <p:grpSpPr bwMode="auto">
          <a:xfrm>
            <a:off x="9757833" y="90488"/>
            <a:ext cx="2844800" cy="1911350"/>
            <a:chOff x="4610" y="57"/>
            <a:chExt cx="1344" cy="1204"/>
          </a:xfrm>
        </p:grpSpPr>
        <p:grpSp>
          <p:nvGrpSpPr>
            <p:cNvPr id="60457" name="Group 41">
              <a:extLst>
                <a:ext uri="{FF2B5EF4-FFF2-40B4-BE49-F238E27FC236}">
                  <a16:creationId xmlns:a16="http://schemas.microsoft.com/office/drawing/2014/main" id="{A7FF0694-136B-4CFA-84C8-39BF4D539099}"/>
                </a:ext>
              </a:extLst>
            </p:cNvPr>
            <p:cNvGrpSpPr>
              <a:grpSpLocks/>
            </p:cNvGrpSpPr>
            <p:nvPr userDrawn="1"/>
          </p:nvGrpSpPr>
          <p:grpSpPr bwMode="auto">
            <a:xfrm>
              <a:off x="4610" y="57"/>
              <a:ext cx="1344" cy="1204"/>
              <a:chOff x="4610" y="57"/>
              <a:chExt cx="1344" cy="1204"/>
            </a:xfrm>
          </p:grpSpPr>
          <p:sp>
            <p:nvSpPr>
              <p:cNvPr id="60458" name="Freeform 42">
                <a:extLst>
                  <a:ext uri="{FF2B5EF4-FFF2-40B4-BE49-F238E27FC236}">
                    <a16:creationId xmlns:a16="http://schemas.microsoft.com/office/drawing/2014/main" id="{05CFFC4D-0101-4EFD-A798-55E881923131}"/>
                  </a:ext>
                </a:extLst>
              </p:cNvPr>
              <p:cNvSpPr>
                <a:spLocks/>
              </p:cNvSpPr>
              <p:nvPr userDrawn="1"/>
            </p:nvSpPr>
            <p:spPr bwMode="auto">
              <a:xfrm rot="-3172564">
                <a:off x="5430" y="1086"/>
                <a:ext cx="62" cy="288"/>
              </a:xfrm>
              <a:custGeom>
                <a:avLst/>
                <a:gdLst>
                  <a:gd name="T0" fmla="*/ 123 w 245"/>
                  <a:gd name="T1" fmla="*/ 9 h 806"/>
                  <a:gd name="T2" fmla="*/ 131 w 245"/>
                  <a:gd name="T3" fmla="*/ 342 h 806"/>
                  <a:gd name="T4" fmla="*/ 0 w 245"/>
                  <a:gd name="T5" fmla="*/ 806 h 806"/>
                  <a:gd name="T6" fmla="*/ 79 w 245"/>
                  <a:gd name="T7" fmla="*/ 789 h 806"/>
                  <a:gd name="T8" fmla="*/ 218 w 245"/>
                  <a:gd name="T9" fmla="*/ 376 h 806"/>
                  <a:gd name="T10" fmla="*/ 245 w 245"/>
                  <a:gd name="T11" fmla="*/ 0 h 806"/>
                  <a:gd name="T12" fmla="*/ 123 w 245"/>
                  <a:gd name="T13" fmla="*/ 9 h 806"/>
                  <a:gd name="T14" fmla="*/ 123 w 245"/>
                  <a:gd name="T15" fmla="*/ 9 h 8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5" h="806">
                    <a:moveTo>
                      <a:pt x="123" y="9"/>
                    </a:moveTo>
                    <a:lnTo>
                      <a:pt x="131" y="342"/>
                    </a:lnTo>
                    <a:lnTo>
                      <a:pt x="0" y="806"/>
                    </a:lnTo>
                    <a:lnTo>
                      <a:pt x="79" y="789"/>
                    </a:lnTo>
                    <a:lnTo>
                      <a:pt x="218" y="376"/>
                    </a:lnTo>
                    <a:lnTo>
                      <a:pt x="245" y="0"/>
                    </a:lnTo>
                    <a:lnTo>
                      <a:pt x="123" y="9"/>
                    </a:lnTo>
                    <a:lnTo>
                      <a:pt x="123" y="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grpSp>
            <p:nvGrpSpPr>
              <p:cNvPr id="60459" name="Group 43">
                <a:extLst>
                  <a:ext uri="{FF2B5EF4-FFF2-40B4-BE49-F238E27FC236}">
                    <a16:creationId xmlns:a16="http://schemas.microsoft.com/office/drawing/2014/main" id="{E6CE4019-37A5-49B0-998C-19609B07C510}"/>
                  </a:ext>
                </a:extLst>
              </p:cNvPr>
              <p:cNvGrpSpPr>
                <a:grpSpLocks/>
              </p:cNvGrpSpPr>
              <p:nvPr userDrawn="1"/>
            </p:nvGrpSpPr>
            <p:grpSpPr bwMode="auto">
              <a:xfrm>
                <a:off x="4610" y="57"/>
                <a:ext cx="1344" cy="985"/>
                <a:chOff x="4610" y="57"/>
                <a:chExt cx="1344" cy="985"/>
              </a:xfrm>
            </p:grpSpPr>
            <p:sp>
              <p:nvSpPr>
                <p:cNvPr id="60460" name="Freeform 44">
                  <a:extLst>
                    <a:ext uri="{FF2B5EF4-FFF2-40B4-BE49-F238E27FC236}">
                      <a16:creationId xmlns:a16="http://schemas.microsoft.com/office/drawing/2014/main" id="{5023D208-73CF-42EC-8E52-2FFE6F15DD48}"/>
                    </a:ext>
                  </a:extLst>
                </p:cNvPr>
                <p:cNvSpPr>
                  <a:spLocks/>
                </p:cNvSpPr>
                <p:nvPr userDrawn="1"/>
              </p:nvSpPr>
              <p:spPr bwMode="auto">
                <a:xfrm rot="-3172564">
                  <a:off x="4966" y="71"/>
                  <a:ext cx="153" cy="125"/>
                </a:xfrm>
                <a:custGeom>
                  <a:avLst/>
                  <a:gdLst>
                    <a:gd name="T0" fmla="*/ 0 w 604"/>
                    <a:gd name="T1" fmla="*/ 0 h 349"/>
                    <a:gd name="T2" fmla="*/ 298 w 604"/>
                    <a:gd name="T3" fmla="*/ 184 h 349"/>
                    <a:gd name="T4" fmla="*/ 500 w 604"/>
                    <a:gd name="T5" fmla="*/ 349 h 349"/>
                    <a:gd name="T6" fmla="*/ 604 w 604"/>
                    <a:gd name="T7" fmla="*/ 140 h 349"/>
                    <a:gd name="T8" fmla="*/ 359 w 604"/>
                    <a:gd name="T9" fmla="*/ 9 h 349"/>
                    <a:gd name="T10" fmla="*/ 464 w 604"/>
                    <a:gd name="T11" fmla="*/ 184 h 349"/>
                    <a:gd name="T12" fmla="*/ 131 w 604"/>
                    <a:gd name="T13" fmla="*/ 17 h 349"/>
                    <a:gd name="T14" fmla="*/ 0 w 604"/>
                    <a:gd name="T15" fmla="*/ 0 h 349"/>
                    <a:gd name="T16" fmla="*/ 0 w 604"/>
                    <a:gd name="T17"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4" h="349">
                      <a:moveTo>
                        <a:pt x="0" y="0"/>
                      </a:moveTo>
                      <a:lnTo>
                        <a:pt x="298" y="184"/>
                      </a:lnTo>
                      <a:lnTo>
                        <a:pt x="500" y="349"/>
                      </a:lnTo>
                      <a:lnTo>
                        <a:pt x="604" y="140"/>
                      </a:lnTo>
                      <a:lnTo>
                        <a:pt x="359" y="9"/>
                      </a:lnTo>
                      <a:lnTo>
                        <a:pt x="464" y="184"/>
                      </a:lnTo>
                      <a:lnTo>
                        <a:pt x="131" y="17"/>
                      </a:lnTo>
                      <a:lnTo>
                        <a:pt x="0"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61" name="Freeform 45">
                  <a:extLst>
                    <a:ext uri="{FF2B5EF4-FFF2-40B4-BE49-F238E27FC236}">
                      <a16:creationId xmlns:a16="http://schemas.microsoft.com/office/drawing/2014/main" id="{681AEC56-4E0E-461B-A85C-5C5430B10294}"/>
                    </a:ext>
                  </a:extLst>
                </p:cNvPr>
                <p:cNvSpPr>
                  <a:spLocks/>
                </p:cNvSpPr>
                <p:nvPr userDrawn="1"/>
              </p:nvSpPr>
              <p:spPr bwMode="auto">
                <a:xfrm rot="-3172564">
                  <a:off x="5048" y="332"/>
                  <a:ext cx="269" cy="438"/>
                </a:xfrm>
                <a:custGeom>
                  <a:avLst/>
                  <a:gdLst>
                    <a:gd name="T0" fmla="*/ 741 w 1064"/>
                    <a:gd name="T1" fmla="*/ 129 h 1230"/>
                    <a:gd name="T2" fmla="*/ 485 w 1064"/>
                    <a:gd name="T3" fmla="*/ 352 h 1230"/>
                    <a:gd name="T4" fmla="*/ 163 w 1064"/>
                    <a:gd name="T5" fmla="*/ 762 h 1230"/>
                    <a:gd name="T6" fmla="*/ 0 w 1064"/>
                    <a:gd name="T7" fmla="*/ 1101 h 1230"/>
                    <a:gd name="T8" fmla="*/ 59 w 1064"/>
                    <a:gd name="T9" fmla="*/ 1230 h 1230"/>
                    <a:gd name="T10" fmla="*/ 262 w 1064"/>
                    <a:gd name="T11" fmla="*/ 1201 h 1230"/>
                    <a:gd name="T12" fmla="*/ 578 w 1064"/>
                    <a:gd name="T13" fmla="*/ 914 h 1230"/>
                    <a:gd name="T14" fmla="*/ 876 w 1064"/>
                    <a:gd name="T15" fmla="*/ 534 h 1230"/>
                    <a:gd name="T16" fmla="*/ 1034 w 1064"/>
                    <a:gd name="T17" fmla="*/ 270 h 1230"/>
                    <a:gd name="T18" fmla="*/ 1064 w 1064"/>
                    <a:gd name="T19" fmla="*/ 84 h 1230"/>
                    <a:gd name="T20" fmla="*/ 977 w 1064"/>
                    <a:gd name="T21" fmla="*/ 0 h 1230"/>
                    <a:gd name="T22" fmla="*/ 836 w 1064"/>
                    <a:gd name="T23" fmla="*/ 65 h 1230"/>
                    <a:gd name="T24" fmla="*/ 969 w 1064"/>
                    <a:gd name="T25" fmla="*/ 107 h 1230"/>
                    <a:gd name="T26" fmla="*/ 876 w 1064"/>
                    <a:gd name="T27" fmla="*/ 352 h 1230"/>
                    <a:gd name="T28" fmla="*/ 690 w 1064"/>
                    <a:gd name="T29" fmla="*/ 656 h 1230"/>
                    <a:gd name="T30" fmla="*/ 350 w 1064"/>
                    <a:gd name="T31" fmla="*/ 1008 h 1230"/>
                    <a:gd name="T32" fmla="*/ 116 w 1064"/>
                    <a:gd name="T33" fmla="*/ 1114 h 1230"/>
                    <a:gd name="T34" fmla="*/ 135 w 1064"/>
                    <a:gd name="T35" fmla="*/ 943 h 1230"/>
                    <a:gd name="T36" fmla="*/ 437 w 1064"/>
                    <a:gd name="T37" fmla="*/ 504 h 1230"/>
                    <a:gd name="T38" fmla="*/ 831 w 1064"/>
                    <a:gd name="T39" fmla="*/ 118 h 1230"/>
                    <a:gd name="T40" fmla="*/ 741 w 1064"/>
                    <a:gd name="T41" fmla="*/ 129 h 1230"/>
                    <a:gd name="T42" fmla="*/ 741 w 1064"/>
                    <a:gd name="T43" fmla="*/ 129 h 1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lnTo>
                        <a:pt x="741" y="12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62" name="Freeform 46">
                  <a:extLst>
                    <a:ext uri="{FF2B5EF4-FFF2-40B4-BE49-F238E27FC236}">
                      <a16:creationId xmlns:a16="http://schemas.microsoft.com/office/drawing/2014/main" id="{2A5FA8E7-AEDD-420C-AEA5-065B89BCA344}"/>
                    </a:ext>
                  </a:extLst>
                </p:cNvPr>
                <p:cNvSpPr>
                  <a:spLocks/>
                </p:cNvSpPr>
                <p:nvPr userDrawn="1"/>
              </p:nvSpPr>
              <p:spPr bwMode="auto">
                <a:xfrm rot="-3172564">
                  <a:off x="4858" y="182"/>
                  <a:ext cx="505" cy="898"/>
                </a:xfrm>
                <a:custGeom>
                  <a:avLst/>
                  <a:gdLst>
                    <a:gd name="T0" fmla="*/ 1941 w 2002"/>
                    <a:gd name="T1" fmla="*/ 0 h 2521"/>
                    <a:gd name="T2" fmla="*/ 0 w 2002"/>
                    <a:gd name="T3" fmla="*/ 2521 h 2521"/>
                    <a:gd name="T4" fmla="*/ 192 w 2002"/>
                    <a:gd name="T5" fmla="*/ 2450 h 2521"/>
                    <a:gd name="T6" fmla="*/ 2002 w 2002"/>
                    <a:gd name="T7" fmla="*/ 61 h 2521"/>
                    <a:gd name="T8" fmla="*/ 1941 w 2002"/>
                    <a:gd name="T9" fmla="*/ 0 h 2521"/>
                    <a:gd name="T10" fmla="*/ 1941 w 2002"/>
                    <a:gd name="T11" fmla="*/ 0 h 2521"/>
                  </a:gdLst>
                  <a:ahLst/>
                  <a:cxnLst>
                    <a:cxn ang="0">
                      <a:pos x="T0" y="T1"/>
                    </a:cxn>
                    <a:cxn ang="0">
                      <a:pos x="T2" y="T3"/>
                    </a:cxn>
                    <a:cxn ang="0">
                      <a:pos x="T4" y="T5"/>
                    </a:cxn>
                    <a:cxn ang="0">
                      <a:pos x="T6" y="T7"/>
                    </a:cxn>
                    <a:cxn ang="0">
                      <a:pos x="T8" y="T9"/>
                    </a:cxn>
                    <a:cxn ang="0">
                      <a:pos x="T10" y="T11"/>
                    </a:cxn>
                  </a:cxnLst>
                  <a:rect l="0" t="0" r="r" b="b"/>
                  <a:pathLst>
                    <a:path w="2002" h="2521">
                      <a:moveTo>
                        <a:pt x="1941" y="0"/>
                      </a:moveTo>
                      <a:lnTo>
                        <a:pt x="0" y="2521"/>
                      </a:lnTo>
                      <a:lnTo>
                        <a:pt x="192" y="2450"/>
                      </a:lnTo>
                      <a:lnTo>
                        <a:pt x="2002" y="61"/>
                      </a:lnTo>
                      <a:lnTo>
                        <a:pt x="1941" y="0"/>
                      </a:lnTo>
                      <a:lnTo>
                        <a:pt x="194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63" name="Freeform 47">
                  <a:extLst>
                    <a:ext uri="{FF2B5EF4-FFF2-40B4-BE49-F238E27FC236}">
                      <a16:creationId xmlns:a16="http://schemas.microsoft.com/office/drawing/2014/main" id="{0582202F-76BD-4CD6-A0EB-6B703B1564D2}"/>
                    </a:ext>
                  </a:extLst>
                </p:cNvPr>
                <p:cNvSpPr>
                  <a:spLocks/>
                </p:cNvSpPr>
                <p:nvPr userDrawn="1"/>
              </p:nvSpPr>
              <p:spPr bwMode="auto">
                <a:xfrm rot="-3172564">
                  <a:off x="4903" y="-19"/>
                  <a:ext cx="758" cy="1344"/>
                </a:xfrm>
                <a:custGeom>
                  <a:avLst/>
                  <a:gdLst>
                    <a:gd name="T0" fmla="*/ 95 w 3007"/>
                    <a:gd name="T1" fmla="*/ 2844 h 3771"/>
                    <a:gd name="T2" fmla="*/ 394 w 3007"/>
                    <a:gd name="T3" fmla="*/ 2834 h 3771"/>
                    <a:gd name="T4" fmla="*/ 821 w 3007"/>
                    <a:gd name="T5" fmla="*/ 3009 h 3771"/>
                    <a:gd name="T6" fmla="*/ 681 w 3007"/>
                    <a:gd name="T7" fmla="*/ 2817 h 3771"/>
                    <a:gd name="T8" fmla="*/ 367 w 3007"/>
                    <a:gd name="T9" fmla="*/ 2703 h 3771"/>
                    <a:gd name="T10" fmla="*/ 637 w 3007"/>
                    <a:gd name="T11" fmla="*/ 2720 h 3771"/>
                    <a:gd name="T12" fmla="*/ 979 w 3007"/>
                    <a:gd name="T13" fmla="*/ 2870 h 3771"/>
                    <a:gd name="T14" fmla="*/ 2859 w 3007"/>
                    <a:gd name="T15" fmla="*/ 420 h 3771"/>
                    <a:gd name="T16" fmla="*/ 2578 w 3007"/>
                    <a:gd name="T17" fmla="*/ 148 h 3771"/>
                    <a:gd name="T18" fmla="*/ 2308 w 3007"/>
                    <a:gd name="T19" fmla="*/ 0 h 3771"/>
                    <a:gd name="T20" fmla="*/ 2692 w 3007"/>
                    <a:gd name="T21" fmla="*/ 78 h 3771"/>
                    <a:gd name="T22" fmla="*/ 3007 w 3007"/>
                    <a:gd name="T23" fmla="*/ 428 h 3771"/>
                    <a:gd name="T24" fmla="*/ 831 w 3007"/>
                    <a:gd name="T25" fmla="*/ 3273 h 3771"/>
                    <a:gd name="T26" fmla="*/ 481 w 3007"/>
                    <a:gd name="T27" fmla="*/ 3412 h 3771"/>
                    <a:gd name="T28" fmla="*/ 105 w 3007"/>
                    <a:gd name="T29" fmla="*/ 3771 h 3771"/>
                    <a:gd name="T30" fmla="*/ 0 w 3007"/>
                    <a:gd name="T31" fmla="*/ 3667 h 3771"/>
                    <a:gd name="T32" fmla="*/ 131 w 3007"/>
                    <a:gd name="T33" fmla="*/ 3631 h 3771"/>
                    <a:gd name="T34" fmla="*/ 376 w 3007"/>
                    <a:gd name="T35" fmla="*/ 3385 h 3771"/>
                    <a:gd name="T36" fmla="*/ 165 w 3007"/>
                    <a:gd name="T37" fmla="*/ 3273 h 3771"/>
                    <a:gd name="T38" fmla="*/ 165 w 3007"/>
                    <a:gd name="T39" fmla="*/ 3176 h 3771"/>
                    <a:gd name="T40" fmla="*/ 411 w 3007"/>
                    <a:gd name="T41" fmla="*/ 3298 h 3771"/>
                    <a:gd name="T42" fmla="*/ 411 w 3007"/>
                    <a:gd name="T43" fmla="*/ 3186 h 3771"/>
                    <a:gd name="T44" fmla="*/ 603 w 3007"/>
                    <a:gd name="T45" fmla="*/ 3220 h 3771"/>
                    <a:gd name="T46" fmla="*/ 428 w 3007"/>
                    <a:gd name="T47" fmla="*/ 3079 h 3771"/>
                    <a:gd name="T48" fmla="*/ 629 w 3007"/>
                    <a:gd name="T49" fmla="*/ 3062 h 3771"/>
                    <a:gd name="T50" fmla="*/ 95 w 3007"/>
                    <a:gd name="T51" fmla="*/ 2844 h 3771"/>
                    <a:gd name="T52" fmla="*/ 95 w 3007"/>
                    <a:gd name="T53" fmla="*/ 2844 h 3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lnTo>
                        <a:pt x="95" y="28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64" name="Freeform 48">
                  <a:extLst>
                    <a:ext uri="{FF2B5EF4-FFF2-40B4-BE49-F238E27FC236}">
                      <a16:creationId xmlns:a16="http://schemas.microsoft.com/office/drawing/2014/main" id="{4D414F57-A736-4004-8FC2-AF353506D71C}"/>
                    </a:ext>
                  </a:extLst>
                </p:cNvPr>
                <p:cNvSpPr>
                  <a:spLocks/>
                </p:cNvSpPr>
                <p:nvPr userDrawn="1"/>
              </p:nvSpPr>
              <p:spPr bwMode="auto">
                <a:xfrm rot="-3172564">
                  <a:off x="5297" y="897"/>
                  <a:ext cx="169" cy="122"/>
                </a:xfrm>
                <a:custGeom>
                  <a:avLst/>
                  <a:gdLst>
                    <a:gd name="T0" fmla="*/ 0 w 673"/>
                    <a:gd name="T1" fmla="*/ 80 h 342"/>
                    <a:gd name="T2" fmla="*/ 255 w 673"/>
                    <a:gd name="T3" fmla="*/ 106 h 342"/>
                    <a:gd name="T4" fmla="*/ 639 w 673"/>
                    <a:gd name="T5" fmla="*/ 342 h 342"/>
                    <a:gd name="T6" fmla="*/ 673 w 673"/>
                    <a:gd name="T7" fmla="*/ 289 h 342"/>
                    <a:gd name="T8" fmla="*/ 447 w 673"/>
                    <a:gd name="T9" fmla="*/ 114 h 342"/>
                    <a:gd name="T10" fmla="*/ 26 w 673"/>
                    <a:gd name="T11" fmla="*/ 0 h 342"/>
                    <a:gd name="T12" fmla="*/ 0 w 673"/>
                    <a:gd name="T13" fmla="*/ 80 h 342"/>
                    <a:gd name="T14" fmla="*/ 0 w 673"/>
                    <a:gd name="T15" fmla="*/ 80 h 3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3" h="342">
                      <a:moveTo>
                        <a:pt x="0" y="80"/>
                      </a:moveTo>
                      <a:lnTo>
                        <a:pt x="255" y="106"/>
                      </a:lnTo>
                      <a:lnTo>
                        <a:pt x="639" y="342"/>
                      </a:lnTo>
                      <a:lnTo>
                        <a:pt x="673" y="289"/>
                      </a:lnTo>
                      <a:lnTo>
                        <a:pt x="447" y="114"/>
                      </a:lnTo>
                      <a:lnTo>
                        <a:pt x="26" y="0"/>
                      </a:lnTo>
                      <a:lnTo>
                        <a:pt x="0" y="80"/>
                      </a:lnTo>
                      <a:lnTo>
                        <a:pt x="0" y="8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65" name="Freeform 49">
                  <a:extLst>
                    <a:ext uri="{FF2B5EF4-FFF2-40B4-BE49-F238E27FC236}">
                      <a16:creationId xmlns:a16="http://schemas.microsoft.com/office/drawing/2014/main" id="{43FE24B4-3E64-451F-A5B2-759845267D52}"/>
                    </a:ext>
                  </a:extLst>
                </p:cNvPr>
                <p:cNvSpPr>
                  <a:spLocks/>
                </p:cNvSpPr>
                <p:nvPr userDrawn="1"/>
              </p:nvSpPr>
              <p:spPr bwMode="auto">
                <a:xfrm rot="-3172564">
                  <a:off x="5253" y="806"/>
                  <a:ext cx="181" cy="144"/>
                </a:xfrm>
                <a:custGeom>
                  <a:avLst/>
                  <a:gdLst>
                    <a:gd name="T0" fmla="*/ 0 w 716"/>
                    <a:gd name="T1" fmla="*/ 78 h 403"/>
                    <a:gd name="T2" fmla="*/ 340 w 716"/>
                    <a:gd name="T3" fmla="*/ 148 h 403"/>
                    <a:gd name="T4" fmla="*/ 638 w 716"/>
                    <a:gd name="T5" fmla="*/ 403 h 403"/>
                    <a:gd name="T6" fmla="*/ 716 w 716"/>
                    <a:gd name="T7" fmla="*/ 296 h 403"/>
                    <a:gd name="T8" fmla="*/ 420 w 716"/>
                    <a:gd name="T9" fmla="*/ 114 h 403"/>
                    <a:gd name="T10" fmla="*/ 70 w 716"/>
                    <a:gd name="T11" fmla="*/ 0 h 403"/>
                    <a:gd name="T12" fmla="*/ 0 w 716"/>
                    <a:gd name="T13" fmla="*/ 78 h 403"/>
                    <a:gd name="T14" fmla="*/ 0 w 716"/>
                    <a:gd name="T15" fmla="*/ 78 h 4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6" h="403">
                      <a:moveTo>
                        <a:pt x="0" y="78"/>
                      </a:moveTo>
                      <a:lnTo>
                        <a:pt x="340" y="148"/>
                      </a:lnTo>
                      <a:lnTo>
                        <a:pt x="638" y="403"/>
                      </a:lnTo>
                      <a:lnTo>
                        <a:pt x="716" y="296"/>
                      </a:lnTo>
                      <a:lnTo>
                        <a:pt x="420" y="114"/>
                      </a:lnTo>
                      <a:lnTo>
                        <a:pt x="70" y="0"/>
                      </a:lnTo>
                      <a:lnTo>
                        <a:pt x="0" y="78"/>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66" name="Freeform 50">
                  <a:extLst>
                    <a:ext uri="{FF2B5EF4-FFF2-40B4-BE49-F238E27FC236}">
                      <a16:creationId xmlns:a16="http://schemas.microsoft.com/office/drawing/2014/main" id="{B33EBA87-1E22-4687-B5D3-13F2AFB6207C}"/>
                    </a:ext>
                  </a:extLst>
                </p:cNvPr>
                <p:cNvSpPr>
                  <a:spLocks/>
                </p:cNvSpPr>
                <p:nvPr userDrawn="1"/>
              </p:nvSpPr>
              <p:spPr bwMode="auto">
                <a:xfrm rot="-3172564">
                  <a:off x="4985" y="210"/>
                  <a:ext cx="181" cy="147"/>
                </a:xfrm>
                <a:custGeom>
                  <a:avLst/>
                  <a:gdLst>
                    <a:gd name="T0" fmla="*/ 0 w 717"/>
                    <a:gd name="T1" fmla="*/ 78 h 411"/>
                    <a:gd name="T2" fmla="*/ 316 w 717"/>
                    <a:gd name="T3" fmla="*/ 139 h 411"/>
                    <a:gd name="T4" fmla="*/ 649 w 717"/>
                    <a:gd name="T5" fmla="*/ 411 h 411"/>
                    <a:gd name="T6" fmla="*/ 717 w 717"/>
                    <a:gd name="T7" fmla="*/ 314 h 411"/>
                    <a:gd name="T8" fmla="*/ 394 w 717"/>
                    <a:gd name="T9" fmla="*/ 87 h 411"/>
                    <a:gd name="T10" fmla="*/ 54 w 717"/>
                    <a:gd name="T11" fmla="*/ 0 h 411"/>
                    <a:gd name="T12" fmla="*/ 0 w 717"/>
                    <a:gd name="T13" fmla="*/ 78 h 411"/>
                    <a:gd name="T14" fmla="*/ 0 w 717"/>
                    <a:gd name="T15" fmla="*/ 78 h 4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7" h="411">
                      <a:moveTo>
                        <a:pt x="0" y="78"/>
                      </a:moveTo>
                      <a:lnTo>
                        <a:pt x="316" y="139"/>
                      </a:lnTo>
                      <a:lnTo>
                        <a:pt x="649" y="411"/>
                      </a:lnTo>
                      <a:lnTo>
                        <a:pt x="717" y="314"/>
                      </a:lnTo>
                      <a:lnTo>
                        <a:pt x="394" y="87"/>
                      </a:lnTo>
                      <a:lnTo>
                        <a:pt x="54" y="0"/>
                      </a:lnTo>
                      <a:lnTo>
                        <a:pt x="0" y="78"/>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sp>
              <p:nvSpPr>
                <p:cNvPr id="60467" name="Freeform 51">
                  <a:extLst>
                    <a:ext uri="{FF2B5EF4-FFF2-40B4-BE49-F238E27FC236}">
                      <a16:creationId xmlns:a16="http://schemas.microsoft.com/office/drawing/2014/main" id="{AB5FDF34-C621-40F2-ABF5-025707CD8661}"/>
                    </a:ext>
                  </a:extLst>
                </p:cNvPr>
                <p:cNvSpPr>
                  <a:spLocks/>
                </p:cNvSpPr>
                <p:nvPr userDrawn="1"/>
              </p:nvSpPr>
              <p:spPr bwMode="auto">
                <a:xfrm rot="-3172564">
                  <a:off x="4948" y="142"/>
                  <a:ext cx="179" cy="138"/>
                </a:xfrm>
                <a:custGeom>
                  <a:avLst/>
                  <a:gdLst>
                    <a:gd name="T0" fmla="*/ 0 w 709"/>
                    <a:gd name="T1" fmla="*/ 88 h 386"/>
                    <a:gd name="T2" fmla="*/ 272 w 709"/>
                    <a:gd name="T3" fmla="*/ 131 h 386"/>
                    <a:gd name="T4" fmla="*/ 665 w 709"/>
                    <a:gd name="T5" fmla="*/ 386 h 386"/>
                    <a:gd name="T6" fmla="*/ 709 w 709"/>
                    <a:gd name="T7" fmla="*/ 308 h 386"/>
                    <a:gd name="T8" fmla="*/ 306 w 709"/>
                    <a:gd name="T9" fmla="*/ 53 h 386"/>
                    <a:gd name="T10" fmla="*/ 43 w 709"/>
                    <a:gd name="T11" fmla="*/ 0 h 386"/>
                    <a:gd name="T12" fmla="*/ 0 w 709"/>
                    <a:gd name="T13" fmla="*/ 88 h 386"/>
                    <a:gd name="T14" fmla="*/ 0 w 709"/>
                    <a:gd name="T15" fmla="*/ 88 h 3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9" h="386">
                      <a:moveTo>
                        <a:pt x="0" y="88"/>
                      </a:moveTo>
                      <a:lnTo>
                        <a:pt x="272" y="131"/>
                      </a:lnTo>
                      <a:lnTo>
                        <a:pt x="665" y="386"/>
                      </a:lnTo>
                      <a:lnTo>
                        <a:pt x="709" y="308"/>
                      </a:lnTo>
                      <a:lnTo>
                        <a:pt x="306" y="53"/>
                      </a:lnTo>
                      <a:lnTo>
                        <a:pt x="43" y="0"/>
                      </a:lnTo>
                      <a:lnTo>
                        <a:pt x="0" y="88"/>
                      </a:lnTo>
                      <a:lnTo>
                        <a:pt x="0" y="8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grpSp>
        </p:grpSp>
        <p:sp>
          <p:nvSpPr>
            <p:cNvPr id="60468" name="Line 52">
              <a:extLst>
                <a:ext uri="{FF2B5EF4-FFF2-40B4-BE49-F238E27FC236}">
                  <a16:creationId xmlns:a16="http://schemas.microsoft.com/office/drawing/2014/main" id="{3AAD3A16-CD6B-44EF-8299-06805E3A91A2}"/>
                </a:ext>
              </a:extLst>
            </p:cNvPr>
            <p:cNvSpPr>
              <a:spLocks noChangeShapeType="1"/>
            </p:cNvSpPr>
            <p:nvPr userDrawn="1"/>
          </p:nvSpPr>
          <p:spPr bwMode="auto">
            <a:xfrm>
              <a:off x="4870" y="84"/>
              <a:ext cx="42" cy="96"/>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tr-TR" sz="1800">
                <a:solidFill>
                  <a:srgbClr val="000000"/>
                </a:solidFill>
                <a:latin typeface="Matura MT Script Capitals" panose="03020802060602070202" pitchFamily="66" charset="0"/>
              </a:endParaRPr>
            </a:p>
          </p:txBody>
        </p:sp>
      </p:grpSp>
    </p:spTree>
    <p:extLst>
      <p:ext uri="{BB962C8B-B14F-4D97-AF65-F5344CB8AC3E}">
        <p14:creationId xmlns:p14="http://schemas.microsoft.com/office/powerpoint/2010/main" val="4112626511"/>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omic Sans MS" panose="030F0702030302020204" pitchFamily="66" charset="0"/>
          <a:cs typeface="Arial" panose="020B0604020202020204" pitchFamily="34" charset="0"/>
        </a:defRPr>
      </a:lvl2pPr>
      <a:lvl3pPr algn="ctr" rtl="0" fontAlgn="base">
        <a:spcBef>
          <a:spcPct val="0"/>
        </a:spcBef>
        <a:spcAft>
          <a:spcPct val="0"/>
        </a:spcAft>
        <a:defRPr sz="4400">
          <a:solidFill>
            <a:schemeClr val="tx1"/>
          </a:solidFill>
          <a:latin typeface="Comic Sans MS" panose="030F0702030302020204" pitchFamily="66" charset="0"/>
          <a:cs typeface="Arial" panose="020B0604020202020204" pitchFamily="34" charset="0"/>
        </a:defRPr>
      </a:lvl3pPr>
      <a:lvl4pPr algn="ctr" rtl="0" fontAlgn="base">
        <a:spcBef>
          <a:spcPct val="0"/>
        </a:spcBef>
        <a:spcAft>
          <a:spcPct val="0"/>
        </a:spcAft>
        <a:defRPr sz="4400">
          <a:solidFill>
            <a:schemeClr val="tx1"/>
          </a:solidFill>
          <a:latin typeface="Comic Sans MS" panose="030F0702030302020204" pitchFamily="66" charset="0"/>
          <a:cs typeface="Arial" panose="020B0604020202020204" pitchFamily="34" charset="0"/>
        </a:defRPr>
      </a:lvl4pPr>
      <a:lvl5pPr algn="ctr" rtl="0" fontAlgn="base">
        <a:spcBef>
          <a:spcPct val="0"/>
        </a:spcBef>
        <a:spcAft>
          <a:spcPct val="0"/>
        </a:spcAft>
        <a:defRPr sz="4400">
          <a:solidFill>
            <a:schemeClr val="tx1"/>
          </a:solidFill>
          <a:latin typeface="Comic Sans MS" panose="030F0702030302020204" pitchFamily="66" charset="0"/>
          <a:cs typeface="Arial" panose="020B0604020202020204" pitchFamily="34" charset="0"/>
        </a:defRPr>
      </a:lvl5pPr>
      <a:lvl6pPr marL="457200" algn="ctr" rtl="0" fontAlgn="base">
        <a:spcBef>
          <a:spcPct val="0"/>
        </a:spcBef>
        <a:spcAft>
          <a:spcPct val="0"/>
        </a:spcAft>
        <a:defRPr sz="4400">
          <a:solidFill>
            <a:schemeClr val="tx1"/>
          </a:solidFill>
          <a:latin typeface="Comic Sans MS" panose="030F0702030302020204" pitchFamily="66" charset="0"/>
          <a:cs typeface="Arial" panose="020B0604020202020204" pitchFamily="34" charset="0"/>
        </a:defRPr>
      </a:lvl6pPr>
      <a:lvl7pPr marL="914400" algn="ctr" rtl="0" fontAlgn="base">
        <a:spcBef>
          <a:spcPct val="0"/>
        </a:spcBef>
        <a:spcAft>
          <a:spcPct val="0"/>
        </a:spcAft>
        <a:defRPr sz="4400">
          <a:solidFill>
            <a:schemeClr val="tx1"/>
          </a:solidFill>
          <a:latin typeface="Comic Sans MS" panose="030F0702030302020204" pitchFamily="66" charset="0"/>
          <a:cs typeface="Arial" panose="020B0604020202020204" pitchFamily="34" charset="0"/>
        </a:defRPr>
      </a:lvl7pPr>
      <a:lvl8pPr marL="1371600" algn="ctr" rtl="0" fontAlgn="base">
        <a:spcBef>
          <a:spcPct val="0"/>
        </a:spcBef>
        <a:spcAft>
          <a:spcPct val="0"/>
        </a:spcAft>
        <a:defRPr sz="4400">
          <a:solidFill>
            <a:schemeClr val="tx1"/>
          </a:solidFill>
          <a:latin typeface="Comic Sans MS" panose="030F0702030302020204" pitchFamily="66" charset="0"/>
          <a:cs typeface="Arial" panose="020B0604020202020204" pitchFamily="34" charset="0"/>
        </a:defRPr>
      </a:lvl8pPr>
      <a:lvl9pPr marL="1828800" algn="ctr" rtl="0" fontAlgn="base">
        <a:spcBef>
          <a:spcPct val="0"/>
        </a:spcBef>
        <a:spcAft>
          <a:spcPct val="0"/>
        </a:spcAft>
        <a:defRPr sz="4400">
          <a:solidFill>
            <a:schemeClr val="tx1"/>
          </a:solidFill>
          <a:latin typeface="Comic Sans MS" panose="030F0702030302020204" pitchFamily="66"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85507"/>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xStyles>
    <p:titleStyle>
      <a:lvl1pPr marL="0" marR="0" indent="0" algn="l" defTabSz="457200" rtl="0" latinLnBrk="0">
        <a:lnSpc>
          <a:spcPct val="110000"/>
        </a:lnSpc>
        <a:spcBef>
          <a:spcPts val="100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Interstate"/>
        </a:defRPr>
      </a:lvl1pPr>
      <a:lvl2pPr marL="0" marR="0" indent="0" algn="l" defTabSz="457200" rtl="0" latinLnBrk="0">
        <a:lnSpc>
          <a:spcPct val="110000"/>
        </a:lnSpc>
        <a:spcBef>
          <a:spcPts val="100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Interstate"/>
        </a:defRPr>
      </a:lvl2pPr>
      <a:lvl3pPr marL="0" marR="0" indent="0" algn="l" defTabSz="457200" rtl="0" latinLnBrk="0">
        <a:lnSpc>
          <a:spcPct val="110000"/>
        </a:lnSpc>
        <a:spcBef>
          <a:spcPts val="100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Interstate"/>
        </a:defRPr>
      </a:lvl3pPr>
      <a:lvl4pPr marL="0" marR="0" indent="0" algn="l" defTabSz="457200" rtl="0" latinLnBrk="0">
        <a:lnSpc>
          <a:spcPct val="110000"/>
        </a:lnSpc>
        <a:spcBef>
          <a:spcPts val="100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Interstate"/>
        </a:defRPr>
      </a:lvl4pPr>
      <a:lvl5pPr marL="0" marR="0" indent="0" algn="l" defTabSz="457200" rtl="0" latinLnBrk="0">
        <a:lnSpc>
          <a:spcPct val="110000"/>
        </a:lnSpc>
        <a:spcBef>
          <a:spcPts val="100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Interstate"/>
        </a:defRPr>
      </a:lvl5pPr>
      <a:lvl6pPr marL="0" marR="0" indent="0" algn="l" defTabSz="457200" rtl="0" latinLnBrk="0">
        <a:lnSpc>
          <a:spcPct val="110000"/>
        </a:lnSpc>
        <a:spcBef>
          <a:spcPts val="100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Interstate"/>
        </a:defRPr>
      </a:lvl6pPr>
      <a:lvl7pPr marL="0" marR="0" indent="0" algn="l" defTabSz="457200" rtl="0" latinLnBrk="0">
        <a:lnSpc>
          <a:spcPct val="110000"/>
        </a:lnSpc>
        <a:spcBef>
          <a:spcPts val="100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Interstate"/>
        </a:defRPr>
      </a:lvl7pPr>
      <a:lvl8pPr marL="0" marR="0" indent="0" algn="l" defTabSz="457200" rtl="0" latinLnBrk="0">
        <a:lnSpc>
          <a:spcPct val="110000"/>
        </a:lnSpc>
        <a:spcBef>
          <a:spcPts val="100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Interstate"/>
        </a:defRPr>
      </a:lvl8pPr>
      <a:lvl9pPr marL="0" marR="0" indent="0" algn="l" defTabSz="457200" rtl="0" latinLnBrk="0">
        <a:lnSpc>
          <a:spcPct val="110000"/>
        </a:lnSpc>
        <a:spcBef>
          <a:spcPts val="100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Interstate"/>
        </a:defRPr>
      </a:lvl9pPr>
    </p:titleStyle>
    <p:bodyStyle>
      <a:lvl1pPr marL="228600" marR="0" indent="-228600" algn="l" defTabSz="457200" rtl="0" latinLnBrk="0">
        <a:lnSpc>
          <a:spcPct val="11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Interstate"/>
        </a:defRPr>
      </a:lvl1pPr>
      <a:lvl2pPr marL="495300" marR="0" indent="-266700" algn="l" defTabSz="457200" rtl="0" latinLnBrk="0">
        <a:lnSpc>
          <a:spcPct val="11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Interstate"/>
        </a:defRPr>
      </a:lvl2pPr>
      <a:lvl3pPr marL="777240" marR="0" indent="-320040" algn="l" defTabSz="457200" rtl="0" latinLnBrk="0">
        <a:lnSpc>
          <a:spcPct val="11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Interstate"/>
        </a:defRPr>
      </a:lvl3pPr>
      <a:lvl4pPr marL="1041400" marR="0" indent="-355600" algn="l" defTabSz="457200" rtl="0" latinLnBrk="0">
        <a:lnSpc>
          <a:spcPct val="11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Interstate"/>
        </a:defRPr>
      </a:lvl4pPr>
      <a:lvl5pPr marL="1270000" marR="0" indent="-355600" algn="l" defTabSz="457200" rtl="0" latinLnBrk="0">
        <a:lnSpc>
          <a:spcPct val="11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Interstate"/>
        </a:defRPr>
      </a:lvl5pPr>
      <a:lvl6pPr marL="1498600" marR="0" indent="-355600" algn="l" defTabSz="457200" rtl="0" latinLnBrk="0">
        <a:lnSpc>
          <a:spcPct val="11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Interstate"/>
        </a:defRPr>
      </a:lvl6pPr>
      <a:lvl7pPr marL="1727200" marR="0" indent="-355600" algn="l" defTabSz="457200" rtl="0" latinLnBrk="0">
        <a:lnSpc>
          <a:spcPct val="11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Interstate"/>
        </a:defRPr>
      </a:lvl7pPr>
      <a:lvl8pPr marL="1955800" marR="0" indent="-355600" algn="l" defTabSz="457200" rtl="0" latinLnBrk="0">
        <a:lnSpc>
          <a:spcPct val="11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Interstate"/>
        </a:defRPr>
      </a:lvl8pPr>
      <a:lvl9pPr marL="2184400" marR="0" indent="-355600" algn="l" defTabSz="457200" rtl="0" latinLnBrk="0">
        <a:lnSpc>
          <a:spcPct val="11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Interstate"/>
        </a:defRPr>
      </a:lvl9pPr>
    </p:bodyStyle>
    <p:otherStyle>
      <a:lvl1pPr marL="0" marR="0" indent="0" algn="l" defTabSz="457200" rtl="0" latinLnBrk="0">
        <a:lnSpc>
          <a:spcPct val="110000"/>
        </a:lnSpc>
        <a:spcBef>
          <a:spcPts val="1000"/>
        </a:spcBef>
        <a:spcAft>
          <a:spcPts val="0"/>
        </a:spcAft>
        <a:buClrTx/>
        <a:buSzTx/>
        <a:buFontTx/>
        <a:buNone/>
        <a:tabLst/>
        <a:defRPr sz="2800" b="0" i="0" u="none" strike="noStrike" cap="none" spc="0" baseline="0">
          <a:ln>
            <a:noFill/>
          </a:ln>
          <a:solidFill>
            <a:schemeClr val="tx1"/>
          </a:solidFill>
          <a:uFillTx/>
          <a:latin typeface="+mn-lt"/>
          <a:ea typeface="+mn-ea"/>
          <a:cs typeface="+mn-cs"/>
          <a:sym typeface="Interstate"/>
        </a:defRPr>
      </a:lvl1pPr>
      <a:lvl2pPr marL="0" marR="0" indent="228600" algn="l" defTabSz="457200" rtl="0" latinLnBrk="0">
        <a:lnSpc>
          <a:spcPct val="110000"/>
        </a:lnSpc>
        <a:spcBef>
          <a:spcPts val="1000"/>
        </a:spcBef>
        <a:spcAft>
          <a:spcPts val="0"/>
        </a:spcAft>
        <a:buClrTx/>
        <a:buSzTx/>
        <a:buFontTx/>
        <a:buNone/>
        <a:tabLst/>
        <a:defRPr sz="2800" b="0" i="0" u="none" strike="noStrike" cap="none" spc="0" baseline="0">
          <a:ln>
            <a:noFill/>
          </a:ln>
          <a:solidFill>
            <a:schemeClr val="tx1"/>
          </a:solidFill>
          <a:uFillTx/>
          <a:latin typeface="+mn-lt"/>
          <a:ea typeface="+mn-ea"/>
          <a:cs typeface="+mn-cs"/>
          <a:sym typeface="Interstate"/>
        </a:defRPr>
      </a:lvl2pPr>
      <a:lvl3pPr marL="0" marR="0" indent="457200" algn="l" defTabSz="457200" rtl="0" latinLnBrk="0">
        <a:lnSpc>
          <a:spcPct val="110000"/>
        </a:lnSpc>
        <a:spcBef>
          <a:spcPts val="1000"/>
        </a:spcBef>
        <a:spcAft>
          <a:spcPts val="0"/>
        </a:spcAft>
        <a:buClrTx/>
        <a:buSzTx/>
        <a:buFontTx/>
        <a:buNone/>
        <a:tabLst/>
        <a:defRPr sz="2800" b="0" i="0" u="none" strike="noStrike" cap="none" spc="0" baseline="0">
          <a:ln>
            <a:noFill/>
          </a:ln>
          <a:solidFill>
            <a:schemeClr val="tx1"/>
          </a:solidFill>
          <a:uFillTx/>
          <a:latin typeface="+mn-lt"/>
          <a:ea typeface="+mn-ea"/>
          <a:cs typeface="+mn-cs"/>
          <a:sym typeface="Interstate"/>
        </a:defRPr>
      </a:lvl3pPr>
      <a:lvl4pPr marL="0" marR="0" indent="685800" algn="l" defTabSz="457200" rtl="0" latinLnBrk="0">
        <a:lnSpc>
          <a:spcPct val="110000"/>
        </a:lnSpc>
        <a:spcBef>
          <a:spcPts val="1000"/>
        </a:spcBef>
        <a:spcAft>
          <a:spcPts val="0"/>
        </a:spcAft>
        <a:buClrTx/>
        <a:buSzTx/>
        <a:buFontTx/>
        <a:buNone/>
        <a:tabLst/>
        <a:defRPr sz="2800" b="0" i="0" u="none" strike="noStrike" cap="none" spc="0" baseline="0">
          <a:ln>
            <a:noFill/>
          </a:ln>
          <a:solidFill>
            <a:schemeClr val="tx1"/>
          </a:solidFill>
          <a:uFillTx/>
          <a:latin typeface="+mn-lt"/>
          <a:ea typeface="+mn-ea"/>
          <a:cs typeface="+mn-cs"/>
          <a:sym typeface="Interstate"/>
        </a:defRPr>
      </a:lvl4pPr>
      <a:lvl5pPr marL="0" marR="0" indent="914400" algn="l" defTabSz="457200" rtl="0" latinLnBrk="0">
        <a:lnSpc>
          <a:spcPct val="110000"/>
        </a:lnSpc>
        <a:spcBef>
          <a:spcPts val="1000"/>
        </a:spcBef>
        <a:spcAft>
          <a:spcPts val="0"/>
        </a:spcAft>
        <a:buClrTx/>
        <a:buSzTx/>
        <a:buFontTx/>
        <a:buNone/>
        <a:tabLst/>
        <a:defRPr sz="2800" b="0" i="0" u="none" strike="noStrike" cap="none" spc="0" baseline="0">
          <a:ln>
            <a:noFill/>
          </a:ln>
          <a:solidFill>
            <a:schemeClr val="tx1"/>
          </a:solidFill>
          <a:uFillTx/>
          <a:latin typeface="+mn-lt"/>
          <a:ea typeface="+mn-ea"/>
          <a:cs typeface="+mn-cs"/>
          <a:sym typeface="Interstate"/>
        </a:defRPr>
      </a:lvl5pPr>
      <a:lvl6pPr marL="0" marR="0" indent="1143000" algn="l" defTabSz="457200" rtl="0" latinLnBrk="0">
        <a:lnSpc>
          <a:spcPct val="110000"/>
        </a:lnSpc>
        <a:spcBef>
          <a:spcPts val="1000"/>
        </a:spcBef>
        <a:spcAft>
          <a:spcPts val="0"/>
        </a:spcAft>
        <a:buClrTx/>
        <a:buSzTx/>
        <a:buFontTx/>
        <a:buNone/>
        <a:tabLst/>
        <a:defRPr sz="2800" b="0" i="0" u="none" strike="noStrike" cap="none" spc="0" baseline="0">
          <a:ln>
            <a:noFill/>
          </a:ln>
          <a:solidFill>
            <a:schemeClr val="tx1"/>
          </a:solidFill>
          <a:uFillTx/>
          <a:latin typeface="+mn-lt"/>
          <a:ea typeface="+mn-ea"/>
          <a:cs typeface="+mn-cs"/>
          <a:sym typeface="Interstate"/>
        </a:defRPr>
      </a:lvl6pPr>
      <a:lvl7pPr marL="0" marR="0" indent="1371600" algn="l" defTabSz="457200" rtl="0" latinLnBrk="0">
        <a:lnSpc>
          <a:spcPct val="110000"/>
        </a:lnSpc>
        <a:spcBef>
          <a:spcPts val="1000"/>
        </a:spcBef>
        <a:spcAft>
          <a:spcPts val="0"/>
        </a:spcAft>
        <a:buClrTx/>
        <a:buSzTx/>
        <a:buFontTx/>
        <a:buNone/>
        <a:tabLst/>
        <a:defRPr sz="2800" b="0" i="0" u="none" strike="noStrike" cap="none" spc="0" baseline="0">
          <a:ln>
            <a:noFill/>
          </a:ln>
          <a:solidFill>
            <a:schemeClr val="tx1"/>
          </a:solidFill>
          <a:uFillTx/>
          <a:latin typeface="+mn-lt"/>
          <a:ea typeface="+mn-ea"/>
          <a:cs typeface="+mn-cs"/>
          <a:sym typeface="Interstate"/>
        </a:defRPr>
      </a:lvl7pPr>
      <a:lvl8pPr marL="0" marR="0" indent="1600200" algn="l" defTabSz="457200" rtl="0" latinLnBrk="0">
        <a:lnSpc>
          <a:spcPct val="110000"/>
        </a:lnSpc>
        <a:spcBef>
          <a:spcPts val="1000"/>
        </a:spcBef>
        <a:spcAft>
          <a:spcPts val="0"/>
        </a:spcAft>
        <a:buClrTx/>
        <a:buSzTx/>
        <a:buFontTx/>
        <a:buNone/>
        <a:tabLst/>
        <a:defRPr sz="2800" b="0" i="0" u="none" strike="noStrike" cap="none" spc="0" baseline="0">
          <a:ln>
            <a:noFill/>
          </a:ln>
          <a:solidFill>
            <a:schemeClr val="tx1"/>
          </a:solidFill>
          <a:uFillTx/>
          <a:latin typeface="+mn-lt"/>
          <a:ea typeface="+mn-ea"/>
          <a:cs typeface="+mn-cs"/>
          <a:sym typeface="Interstate"/>
        </a:defRPr>
      </a:lvl8pPr>
      <a:lvl9pPr marL="0" marR="0" indent="1828800" algn="l" defTabSz="457200" rtl="0" latinLnBrk="0">
        <a:lnSpc>
          <a:spcPct val="110000"/>
        </a:lnSpc>
        <a:spcBef>
          <a:spcPts val="1000"/>
        </a:spcBef>
        <a:spcAft>
          <a:spcPts val="0"/>
        </a:spcAft>
        <a:buClrTx/>
        <a:buSzTx/>
        <a:buFontTx/>
        <a:buNone/>
        <a:tabLst/>
        <a:defRPr sz="2800" b="0" i="0" u="none" strike="noStrike" cap="none" spc="0" baseline="0">
          <a:ln>
            <a:noFill/>
          </a:ln>
          <a:solidFill>
            <a:schemeClr val="tx1"/>
          </a:solidFill>
          <a:uFillTx/>
          <a:latin typeface="+mn-lt"/>
          <a:ea typeface="+mn-ea"/>
          <a:cs typeface="+mn-cs"/>
          <a:sym typeface="Interstat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32.xml"/></Relationships>
</file>

<file path=ppt/slides/_rels/slide15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32.xml"/></Relationships>
</file>

<file path=ppt/slides/_rels/slide15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32.xml"/><Relationship Id="rId5" Type="http://schemas.microsoft.com/office/2007/relationships/hdphoto" Target="../media/hdphoto4.wdp"/><Relationship Id="rId4" Type="http://schemas.openxmlformats.org/officeDocument/2006/relationships/image" Target="../media/image27.png"/></Relationships>
</file>

<file path=ppt/slides/_rels/slide15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3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9.png"/><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8.xml"/></Relationships>
</file>

<file path=ppt/slides/_rels/slide16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3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8.xml"/></Relationships>
</file>

<file path=ppt/slides/_rels/slide16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38.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6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38.xml"/></Relationships>
</file>

<file path=ppt/slides/_rels/slide16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8.xml"/></Relationships>
</file>

<file path=ppt/slides/_rels/slide17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8.xml"/></Relationships>
</file>

<file path=ppt/slides/_rels/slide17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8.xml"/></Relationships>
</file>

<file path=ppt/slides/_rels/slide17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8.xml"/></Relationships>
</file>

<file path=ppt/slides/_rels/slide17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38.xml"/></Relationships>
</file>

<file path=ppt/slides/_rels/slide17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38.xml"/><Relationship Id="rId1" Type="http://schemas.openxmlformats.org/officeDocument/2006/relationships/vmlDrawing" Target="../drawings/vmlDrawing1.vml"/><Relationship Id="rId6" Type="http://schemas.openxmlformats.org/officeDocument/2006/relationships/image" Target="../media/image41.png"/><Relationship Id="rId5" Type="http://schemas.openxmlformats.org/officeDocument/2006/relationships/image" Target="../media/image42.emf"/><Relationship Id="rId4" Type="http://schemas.openxmlformats.org/officeDocument/2006/relationships/oleObject" Target="../embeddings/oleObject1.bin"/></Relationships>
</file>

<file path=ppt/slides/_rels/slide176.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77.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38.xml"/></Relationships>
</file>

<file path=ppt/slides/_rels/slide178.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38.xml"/></Relationships>
</file>

<file path=ppt/slides/_rels/slide17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emf"/><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emf"/><Relationship Id="rId1" Type="http://schemas.openxmlformats.org/officeDocument/2006/relationships/slideLayout" Target="../slideLayouts/slideLayout38.xml"/><Relationship Id="rId4" Type="http://schemas.openxmlformats.org/officeDocument/2006/relationships/image" Target="../media/image51.jpe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2.png"/><Relationship Id="rId1" Type="http://schemas.openxmlformats.org/officeDocument/2006/relationships/slideLayout" Target="../slideLayouts/slideLayout32.xml"/></Relationships>
</file>

<file path=ppt/slides/_rels/slide192.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32.xml"/></Relationships>
</file>

<file path=ppt/slides/_rels/slide193.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32.xml"/></Relationships>
</file>

<file path=ppt/slides/_rels/slide194.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3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old blue wooden board. close-up. horizontal view. background. texture. - grungy navy blue wooden wall texture stok fotoğraflar ve resimler">
            <a:extLst>
              <a:ext uri="{FF2B5EF4-FFF2-40B4-BE49-F238E27FC236}">
                <a16:creationId xmlns:a16="http://schemas.microsoft.com/office/drawing/2014/main" id="{C6607F9F-7818-4D6D-AF3D-1735D50F8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7633913"/>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a:extLst>
              <a:ext uri="{FF2B5EF4-FFF2-40B4-BE49-F238E27FC236}">
                <a16:creationId xmlns:a16="http://schemas.microsoft.com/office/drawing/2014/main" id="{ADBEF9E8-3B14-4A06-B7BB-AC1AA96B5DA2}"/>
              </a:ext>
            </a:extLst>
          </p:cNvPr>
          <p:cNvPicPr>
            <a:picLocks noChangeAspect="1"/>
          </p:cNvPicPr>
          <p:nvPr/>
        </p:nvPicPr>
        <p:blipFill rotWithShape="1">
          <a:blip r:embed="rId3">
            <a:extLst>
              <a:ext uri="{28A0092B-C50C-407E-A947-70E740481C1C}">
                <a14:useLocalDpi xmlns:a14="http://schemas.microsoft.com/office/drawing/2010/main" val="0"/>
              </a:ext>
            </a:extLst>
          </a:blip>
          <a:srcRect t="8048" r="750" b="7747"/>
          <a:stretch/>
        </p:blipFill>
        <p:spPr>
          <a:xfrm>
            <a:off x="67565" y="-1"/>
            <a:ext cx="7419514" cy="6294800"/>
          </a:xfrm>
          <a:prstGeom prst="ellipse">
            <a:avLst/>
          </a:prstGeom>
          <a:ln>
            <a:noFill/>
          </a:ln>
          <a:effectLst>
            <a:softEdge rad="112500"/>
          </a:effectLst>
        </p:spPr>
      </p:pic>
      <p:sp>
        <p:nvSpPr>
          <p:cNvPr id="2" name="Dikdörtgen 1">
            <a:extLst>
              <a:ext uri="{FF2B5EF4-FFF2-40B4-BE49-F238E27FC236}">
                <a16:creationId xmlns:a16="http://schemas.microsoft.com/office/drawing/2014/main" id="{BBB62756-6F10-40F9-856B-4B0C5B62E518}"/>
              </a:ext>
            </a:extLst>
          </p:cNvPr>
          <p:cNvSpPr/>
          <p:nvPr/>
        </p:nvSpPr>
        <p:spPr>
          <a:xfrm>
            <a:off x="5918018" y="945964"/>
            <a:ext cx="6096000" cy="4801314"/>
          </a:xfrm>
          <a:prstGeom prst="rect">
            <a:avLst/>
          </a:prstGeom>
        </p:spPr>
        <p:txBody>
          <a:bodyPr>
            <a:spAutoFit/>
          </a:bodyPr>
          <a:lstStyle/>
          <a:p>
            <a:pPr algn="ctr"/>
            <a:r>
              <a:rPr lang="tr-TR" dirty="0">
                <a:solidFill>
                  <a:schemeClr val="bg1"/>
                </a:solidFill>
                <a:latin typeface="Times New Roman" panose="02020603050405020304" pitchFamily="18" charset="0"/>
                <a:cs typeface="Times New Roman" panose="02020603050405020304" pitchFamily="18" charset="0"/>
              </a:rPr>
              <a:t>Türkçe Yazım Kuralları</a:t>
            </a:r>
          </a:p>
          <a:p>
            <a:pPr algn="ctr"/>
            <a:r>
              <a:rPr lang="tr-TR" dirty="0">
                <a:solidFill>
                  <a:schemeClr val="bg1"/>
                </a:solidFill>
                <a:latin typeface="Times New Roman" panose="02020603050405020304" pitchFamily="18" charset="0"/>
                <a:cs typeface="Times New Roman" panose="02020603050405020304" pitchFamily="18" charset="0"/>
              </a:rPr>
              <a:t>Noktalama İşaretleri</a:t>
            </a:r>
          </a:p>
          <a:p>
            <a:pPr algn="ctr"/>
            <a:r>
              <a:rPr lang="tr-TR" dirty="0">
                <a:solidFill>
                  <a:schemeClr val="bg1"/>
                </a:solidFill>
                <a:latin typeface="Times New Roman" panose="02020603050405020304" pitchFamily="18" charset="0"/>
                <a:cs typeface="Times New Roman" panose="02020603050405020304" pitchFamily="18" charset="0"/>
              </a:rPr>
              <a:t>Anlatım Bozuklukları</a:t>
            </a:r>
          </a:p>
          <a:p>
            <a:pPr algn="ctr"/>
            <a:r>
              <a:rPr lang="tr-TR" dirty="0">
                <a:solidFill>
                  <a:schemeClr val="bg1"/>
                </a:solidFill>
                <a:latin typeface="Times New Roman" panose="02020603050405020304" pitchFamily="18" charset="0"/>
                <a:cs typeface="Times New Roman" panose="02020603050405020304" pitchFamily="18" charset="0"/>
              </a:rPr>
              <a:t>Resmî Yazışmalarda Dikkat Edilecek Hususlar</a:t>
            </a:r>
          </a:p>
          <a:p>
            <a:pPr algn="ctr"/>
            <a:r>
              <a:rPr lang="tr-TR" dirty="0">
                <a:solidFill>
                  <a:schemeClr val="bg1"/>
                </a:solidFill>
                <a:latin typeface="Times New Roman" panose="02020603050405020304" pitchFamily="18" charset="0"/>
                <a:cs typeface="Times New Roman" panose="02020603050405020304" pitchFamily="18" charset="0"/>
              </a:rPr>
              <a:t>Örnek Belgelerin İncelenmesi</a:t>
            </a:r>
          </a:p>
          <a:p>
            <a:pPr algn="ctr"/>
            <a:endParaRPr lang="tr-TR" dirty="0">
              <a:solidFill>
                <a:schemeClr val="bg1"/>
              </a:solidFill>
              <a:latin typeface="Times New Roman" panose="02020603050405020304" pitchFamily="18" charset="0"/>
              <a:cs typeface="Times New Roman" panose="02020603050405020304" pitchFamily="18" charset="0"/>
            </a:endParaRPr>
          </a:p>
          <a:p>
            <a:pPr algn="ctr"/>
            <a:r>
              <a:rPr lang="tr-TR" dirty="0">
                <a:solidFill>
                  <a:schemeClr val="bg1"/>
                </a:solidFill>
                <a:latin typeface="Times New Roman" panose="02020603050405020304" pitchFamily="18" charset="0"/>
                <a:cs typeface="Times New Roman" panose="02020603050405020304" pitchFamily="18" charset="0"/>
              </a:rPr>
              <a:t>KONULU HİZMET İÇİ EĞİTİM PROGRAMI</a:t>
            </a:r>
          </a:p>
          <a:p>
            <a:pPr algn="ctr"/>
            <a:endParaRPr lang="tr-TR" dirty="0">
              <a:solidFill>
                <a:schemeClr val="bg1"/>
              </a:solidFill>
              <a:latin typeface="Times New Roman" panose="02020603050405020304" pitchFamily="18" charset="0"/>
              <a:cs typeface="Times New Roman" panose="02020603050405020304" pitchFamily="18" charset="0"/>
            </a:endParaRPr>
          </a:p>
          <a:p>
            <a:pPr algn="ctr"/>
            <a:r>
              <a:rPr lang="tr-TR" dirty="0">
                <a:solidFill>
                  <a:schemeClr val="bg1"/>
                </a:solidFill>
                <a:latin typeface="Times New Roman" panose="02020603050405020304" pitchFamily="18" charset="0"/>
                <a:cs typeface="Times New Roman" panose="02020603050405020304" pitchFamily="18" charset="0"/>
              </a:rPr>
              <a:t>(17.11.2025)</a:t>
            </a:r>
          </a:p>
          <a:p>
            <a:pPr algn="r"/>
            <a:endParaRPr lang="tr-TR" dirty="0">
              <a:solidFill>
                <a:schemeClr val="bg1"/>
              </a:solidFill>
              <a:latin typeface="Times New Roman" panose="02020603050405020304" pitchFamily="18" charset="0"/>
              <a:cs typeface="Times New Roman" panose="02020603050405020304" pitchFamily="18" charset="0"/>
            </a:endParaRPr>
          </a:p>
          <a:p>
            <a:pPr algn="r"/>
            <a:endParaRPr lang="tr-TR" dirty="0">
              <a:solidFill>
                <a:schemeClr val="bg1"/>
              </a:solidFill>
              <a:latin typeface="Times New Roman" panose="02020603050405020304" pitchFamily="18" charset="0"/>
              <a:cs typeface="Times New Roman" panose="02020603050405020304" pitchFamily="18" charset="0"/>
            </a:endParaRPr>
          </a:p>
          <a:p>
            <a:pPr algn="r"/>
            <a:endParaRPr lang="tr-TR" dirty="0">
              <a:solidFill>
                <a:schemeClr val="bg1"/>
              </a:solidFill>
              <a:latin typeface="Times New Roman" panose="02020603050405020304" pitchFamily="18" charset="0"/>
              <a:cs typeface="Times New Roman" panose="02020603050405020304" pitchFamily="18" charset="0"/>
            </a:endParaRPr>
          </a:p>
          <a:p>
            <a:pPr algn="ctr"/>
            <a:r>
              <a:rPr lang="tr-TR" dirty="0">
                <a:solidFill>
                  <a:schemeClr val="bg1"/>
                </a:solidFill>
                <a:latin typeface="Times New Roman" panose="02020603050405020304" pitchFamily="18" charset="0"/>
                <a:cs typeface="Times New Roman" panose="02020603050405020304" pitchFamily="18" charset="0"/>
              </a:rPr>
              <a:t>Doç. Dr. Aysun ÇELİK</a:t>
            </a:r>
          </a:p>
          <a:p>
            <a:pPr algn="ctr"/>
            <a:r>
              <a:rPr lang="tr-TR" dirty="0">
                <a:solidFill>
                  <a:schemeClr val="bg1"/>
                </a:solidFill>
                <a:latin typeface="Times New Roman" panose="02020603050405020304" pitchFamily="18" charset="0"/>
                <a:cs typeface="Times New Roman" panose="02020603050405020304" pitchFamily="18" charset="0"/>
              </a:rPr>
              <a:t>HÜ Edebiyat Fakültesi</a:t>
            </a:r>
          </a:p>
          <a:p>
            <a:pPr algn="ctr"/>
            <a:r>
              <a:rPr lang="tr-TR" dirty="0">
                <a:solidFill>
                  <a:schemeClr val="bg1"/>
                </a:solidFill>
                <a:latin typeface="Times New Roman" panose="02020603050405020304" pitchFamily="18" charset="0"/>
                <a:cs typeface="Times New Roman" panose="02020603050405020304" pitchFamily="18" charset="0"/>
              </a:rPr>
              <a:t>Türk Dili ve Edebiyatı Bölümü</a:t>
            </a:r>
          </a:p>
          <a:p>
            <a:pPr algn="ctr"/>
            <a:r>
              <a:rPr lang="tr-TR" dirty="0">
                <a:solidFill>
                  <a:schemeClr val="bg1"/>
                </a:solidFill>
                <a:latin typeface="Times New Roman" panose="02020603050405020304" pitchFamily="18" charset="0"/>
                <a:cs typeface="Times New Roman" panose="02020603050405020304" pitchFamily="18" charset="0"/>
              </a:rPr>
              <a:t>aysuncelik@hacettepe.edu.tr</a:t>
            </a:r>
          </a:p>
          <a:p>
            <a:pPr algn="r"/>
            <a:endParaRPr lang="tr-TR"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8480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9E296077-2126-4E9D-B681-122E6F965470}"/>
              </a:ext>
            </a:extLst>
          </p:cNvPr>
          <p:cNvPicPr>
            <a:picLocks noChangeAspect="1"/>
          </p:cNvPicPr>
          <p:nvPr/>
        </p:nvPicPr>
        <p:blipFill>
          <a:blip r:embed="rId2"/>
          <a:stretch>
            <a:fillRect/>
          </a:stretch>
        </p:blipFill>
        <p:spPr>
          <a:xfrm>
            <a:off x="3810000" y="152400"/>
            <a:ext cx="4876800" cy="6324600"/>
          </a:xfrm>
          <a:prstGeom prst="rect">
            <a:avLst/>
          </a:prstGeom>
        </p:spPr>
      </p:pic>
      <p:sp>
        <p:nvSpPr>
          <p:cNvPr id="3" name="Dikdörtgen 2">
            <a:extLst>
              <a:ext uri="{FF2B5EF4-FFF2-40B4-BE49-F238E27FC236}">
                <a16:creationId xmlns:a16="http://schemas.microsoft.com/office/drawing/2014/main" id="{AE13220A-6935-483B-9CCF-BB20E75C43B7}"/>
              </a:ext>
            </a:extLst>
          </p:cNvPr>
          <p:cNvSpPr/>
          <p:nvPr/>
        </p:nvSpPr>
        <p:spPr>
          <a:xfrm>
            <a:off x="1906402" y="1676400"/>
            <a:ext cx="1903598" cy="923330"/>
          </a:xfrm>
          <a:prstGeom prst="rect">
            <a:avLst/>
          </a:prstGeom>
          <a:noFill/>
        </p:spPr>
        <p:txBody>
          <a:bodyPr wrap="none" lIns="91440" tIns="45720" rIns="91440" bIns="45720">
            <a:spAutoFit/>
          </a:bodyPr>
          <a:lstStyle/>
          <a:p>
            <a:pPr algn="ctr" fontAlgn="base">
              <a:spcBef>
                <a:spcPct val="0"/>
              </a:spcBef>
              <a:spcAft>
                <a:spcPct val="0"/>
              </a:spcAft>
            </a:pPr>
            <a:r>
              <a:rPr lang="tr-TR" sz="5400" b="1"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yalnış</a:t>
            </a:r>
            <a:endParaRPr lang="tr-TR" sz="5400" b="1"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
        <p:nvSpPr>
          <p:cNvPr id="4" name="Dikdörtgen 3">
            <a:extLst>
              <a:ext uri="{FF2B5EF4-FFF2-40B4-BE49-F238E27FC236}">
                <a16:creationId xmlns:a16="http://schemas.microsoft.com/office/drawing/2014/main" id="{055751C7-128B-460D-A3AA-56C73AB8D5F8}"/>
              </a:ext>
            </a:extLst>
          </p:cNvPr>
          <p:cNvSpPr/>
          <p:nvPr/>
        </p:nvSpPr>
        <p:spPr>
          <a:xfrm>
            <a:off x="8452044" y="1675170"/>
            <a:ext cx="1915910" cy="923330"/>
          </a:xfrm>
          <a:prstGeom prst="rect">
            <a:avLst/>
          </a:prstGeom>
          <a:noFill/>
        </p:spPr>
        <p:txBody>
          <a:bodyPr wrap="none" lIns="91440" tIns="45720" rIns="91440" bIns="45720">
            <a:spAutoFit/>
          </a:bodyPr>
          <a:lstStyle/>
          <a:p>
            <a:pPr algn="ctr" fontAlgn="base">
              <a:spcBef>
                <a:spcPct val="0"/>
              </a:spcBef>
              <a:spcAft>
                <a:spcPct val="0"/>
              </a:spcAft>
            </a:pPr>
            <a:r>
              <a:rPr lang="tr-TR" sz="5400" b="1" dirty="0">
                <a:ln w="10160">
                  <a:solidFill>
                    <a:srgbClr val="4472C4"/>
                  </a:solidFill>
                  <a:prstDash val="solid"/>
                </a:ln>
                <a:solidFill>
                  <a:srgbClr val="70AD47">
                    <a:lumMod val="75000"/>
                  </a:srgbClr>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yanlış</a:t>
            </a:r>
          </a:p>
        </p:txBody>
      </p:sp>
      <p:sp>
        <p:nvSpPr>
          <p:cNvPr id="5" name="Dikdörtgen 4">
            <a:extLst>
              <a:ext uri="{FF2B5EF4-FFF2-40B4-BE49-F238E27FC236}">
                <a16:creationId xmlns:a16="http://schemas.microsoft.com/office/drawing/2014/main" id="{C37E214E-BE1D-49FC-9D4A-F0BA4D0046AB}"/>
              </a:ext>
            </a:extLst>
          </p:cNvPr>
          <p:cNvSpPr/>
          <p:nvPr/>
        </p:nvSpPr>
        <p:spPr>
          <a:xfrm>
            <a:off x="1879610" y="2734270"/>
            <a:ext cx="1954381" cy="923330"/>
          </a:xfrm>
          <a:prstGeom prst="rect">
            <a:avLst/>
          </a:prstGeom>
          <a:noFill/>
        </p:spPr>
        <p:txBody>
          <a:bodyPr wrap="none" lIns="91440" tIns="45720" rIns="91440" bIns="45720">
            <a:spAutoFit/>
          </a:bodyPr>
          <a:lstStyle/>
          <a:p>
            <a:pPr algn="ctr" fontAlgn="base">
              <a:spcBef>
                <a:spcPct val="0"/>
              </a:spcBef>
              <a:spcAft>
                <a:spcPct val="0"/>
              </a:spcAft>
            </a:pPr>
            <a:r>
              <a:rPr lang="tr-TR" sz="5400" b="1"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yanlız</a:t>
            </a:r>
            <a:endParaRPr lang="tr-TR" sz="5400" b="1"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
        <p:nvSpPr>
          <p:cNvPr id="7" name="Dikdörtgen 6">
            <a:extLst>
              <a:ext uri="{FF2B5EF4-FFF2-40B4-BE49-F238E27FC236}">
                <a16:creationId xmlns:a16="http://schemas.microsoft.com/office/drawing/2014/main" id="{3FFB2C4E-5444-4336-840C-8432A8EBAC10}"/>
              </a:ext>
            </a:extLst>
          </p:cNvPr>
          <p:cNvSpPr/>
          <p:nvPr/>
        </p:nvSpPr>
        <p:spPr>
          <a:xfrm>
            <a:off x="8432810" y="2732577"/>
            <a:ext cx="1954381" cy="923330"/>
          </a:xfrm>
          <a:prstGeom prst="rect">
            <a:avLst/>
          </a:prstGeom>
          <a:noFill/>
        </p:spPr>
        <p:txBody>
          <a:bodyPr wrap="none" lIns="91440" tIns="45720" rIns="91440" bIns="45720">
            <a:spAutoFit/>
          </a:bodyPr>
          <a:lstStyle/>
          <a:p>
            <a:pPr algn="ctr" fontAlgn="base">
              <a:spcBef>
                <a:spcPct val="0"/>
              </a:spcBef>
              <a:spcAft>
                <a:spcPct val="0"/>
              </a:spcAft>
            </a:pPr>
            <a:r>
              <a:rPr lang="tr-TR" sz="5400" b="1" dirty="0">
                <a:ln w="10160">
                  <a:solidFill>
                    <a:srgbClr val="4472C4"/>
                  </a:solidFill>
                  <a:prstDash val="solid"/>
                </a:ln>
                <a:solidFill>
                  <a:srgbClr val="70AD47">
                    <a:lumMod val="75000"/>
                  </a:srgbClr>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yalnız</a:t>
            </a:r>
          </a:p>
        </p:txBody>
      </p:sp>
      <p:sp>
        <p:nvSpPr>
          <p:cNvPr id="8" name="Dikdörtgen 7">
            <a:extLst>
              <a:ext uri="{FF2B5EF4-FFF2-40B4-BE49-F238E27FC236}">
                <a16:creationId xmlns:a16="http://schemas.microsoft.com/office/drawing/2014/main" id="{73CC28B8-6523-41AB-80B7-C443059D54BD}"/>
              </a:ext>
            </a:extLst>
          </p:cNvPr>
          <p:cNvSpPr/>
          <p:nvPr/>
        </p:nvSpPr>
        <p:spPr>
          <a:xfrm>
            <a:off x="1750223" y="4800601"/>
            <a:ext cx="2452915" cy="830997"/>
          </a:xfrm>
          <a:prstGeom prst="rect">
            <a:avLst/>
          </a:prstGeom>
          <a:noFill/>
        </p:spPr>
        <p:txBody>
          <a:bodyPr wrap="none" lIns="91440" tIns="45720" rIns="91440" bIns="45720">
            <a:spAutoFit/>
          </a:bodyPr>
          <a:lstStyle/>
          <a:p>
            <a:pPr algn="ctr" fontAlgn="base">
              <a:spcBef>
                <a:spcPct val="0"/>
              </a:spcBef>
              <a:spcAft>
                <a:spcPct val="0"/>
              </a:spcAft>
            </a:pPr>
            <a:r>
              <a:rPr lang="tr-TR" sz="4800" b="1" dirty="0">
                <a:ln w="10160">
                  <a:solidFill>
                    <a:srgbClr val="4472C4"/>
                  </a:solidFill>
                  <a:prstDash val="solid"/>
                </a:ln>
                <a:solidFill>
                  <a:srgbClr val="70AD47">
                    <a:lumMod val="75000"/>
                  </a:srgbClr>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&lt;yanıl-</a:t>
            </a:r>
            <a:r>
              <a:rPr lang="tr-TR" sz="4800" b="1" dirty="0" err="1">
                <a:ln w="10160">
                  <a:solidFill>
                    <a:srgbClr val="4472C4"/>
                  </a:solidFill>
                  <a:prstDash val="solid"/>
                </a:ln>
                <a:solidFill>
                  <a:srgbClr val="70AD47">
                    <a:lumMod val="75000"/>
                  </a:srgbClr>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ış</a:t>
            </a:r>
            <a:endParaRPr lang="tr-TR" sz="4800" b="1" dirty="0">
              <a:ln w="10160">
                <a:solidFill>
                  <a:srgbClr val="4472C4"/>
                </a:solidFill>
                <a:prstDash val="solid"/>
              </a:ln>
              <a:solidFill>
                <a:srgbClr val="70AD47">
                  <a:lumMod val="75000"/>
                </a:srgbClr>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
        <p:nvSpPr>
          <p:cNvPr id="9" name="Dikdörtgen 8">
            <a:extLst>
              <a:ext uri="{FF2B5EF4-FFF2-40B4-BE49-F238E27FC236}">
                <a16:creationId xmlns:a16="http://schemas.microsoft.com/office/drawing/2014/main" id="{F3154ABB-157C-44F0-BD36-2B52B9B031C8}"/>
              </a:ext>
            </a:extLst>
          </p:cNvPr>
          <p:cNvSpPr/>
          <p:nvPr/>
        </p:nvSpPr>
        <p:spPr>
          <a:xfrm>
            <a:off x="1711865" y="5553671"/>
            <a:ext cx="2632451" cy="830997"/>
          </a:xfrm>
          <a:prstGeom prst="rect">
            <a:avLst/>
          </a:prstGeom>
          <a:noFill/>
        </p:spPr>
        <p:txBody>
          <a:bodyPr wrap="none" lIns="91440" tIns="45720" rIns="91440" bIns="45720">
            <a:spAutoFit/>
          </a:bodyPr>
          <a:lstStyle/>
          <a:p>
            <a:pPr algn="ctr" fontAlgn="base">
              <a:spcBef>
                <a:spcPct val="0"/>
              </a:spcBef>
              <a:spcAft>
                <a:spcPct val="0"/>
              </a:spcAft>
            </a:pPr>
            <a:r>
              <a:rPr lang="tr-TR" sz="4800" b="1" dirty="0">
                <a:ln w="10160">
                  <a:solidFill>
                    <a:srgbClr val="4472C4"/>
                  </a:solidFill>
                  <a:prstDash val="solid"/>
                </a:ln>
                <a:solidFill>
                  <a:srgbClr val="70AD47">
                    <a:lumMod val="75000"/>
                  </a:srgbClr>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&lt;</a:t>
            </a:r>
            <a:r>
              <a:rPr lang="tr-TR" sz="4800" b="1" dirty="0" err="1">
                <a:ln w="10160">
                  <a:solidFill>
                    <a:srgbClr val="4472C4"/>
                  </a:solidFill>
                  <a:prstDash val="solid"/>
                </a:ln>
                <a:solidFill>
                  <a:srgbClr val="70AD47">
                    <a:lumMod val="75000"/>
                  </a:srgbClr>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yalın+ız</a:t>
            </a:r>
            <a:endParaRPr lang="tr-TR" sz="4800" b="1" dirty="0">
              <a:ln w="10160">
                <a:solidFill>
                  <a:srgbClr val="4472C4"/>
                </a:solidFill>
                <a:prstDash val="solid"/>
              </a:ln>
              <a:solidFill>
                <a:srgbClr val="70AD47">
                  <a:lumMod val="75000"/>
                </a:srgbClr>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1592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9"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a:extLst>
              <a:ext uri="{FF2B5EF4-FFF2-40B4-BE49-F238E27FC236}">
                <a16:creationId xmlns:a16="http://schemas.microsoft.com/office/drawing/2014/main" id="{838C0636-D211-4CED-9BD0-79BD6E7734E9}"/>
              </a:ext>
            </a:extLst>
          </p:cNvPr>
          <p:cNvSpPr>
            <a:spLocks noGrp="1" noChangeArrowheads="1"/>
          </p:cNvSpPr>
          <p:nvPr>
            <p:ph type="title"/>
          </p:nvPr>
        </p:nvSpPr>
        <p:spPr/>
        <p:txBody>
          <a:bodyPr/>
          <a:lstStyle/>
          <a:p>
            <a:r>
              <a:rPr lang="tr-TR" altLang="tr-TR" sz="3200" b="1">
                <a:solidFill>
                  <a:schemeClr val="tx2"/>
                </a:solidFill>
              </a:rPr>
              <a:t>Üç Nokta ( ... )</a:t>
            </a:r>
            <a:br>
              <a:rPr lang="tr-TR" altLang="tr-TR" sz="3200" b="1">
                <a:solidFill>
                  <a:schemeClr val="tx2"/>
                </a:solidFill>
              </a:rPr>
            </a:br>
            <a:endParaRPr lang="tr-TR" altLang="tr-TR" sz="3200" b="1">
              <a:solidFill>
                <a:schemeClr val="tx2"/>
              </a:solidFill>
            </a:endParaRPr>
          </a:p>
        </p:txBody>
      </p:sp>
      <p:sp>
        <p:nvSpPr>
          <p:cNvPr id="555011" name="Rectangle 3">
            <a:extLst>
              <a:ext uri="{FF2B5EF4-FFF2-40B4-BE49-F238E27FC236}">
                <a16:creationId xmlns:a16="http://schemas.microsoft.com/office/drawing/2014/main" id="{63F979B5-FE81-4E1A-AC0D-97C62A03F5C8}"/>
              </a:ext>
            </a:extLst>
          </p:cNvPr>
          <p:cNvSpPr>
            <a:spLocks noGrp="1" noChangeArrowheads="1"/>
          </p:cNvSpPr>
          <p:nvPr>
            <p:ph type="body" idx="1"/>
          </p:nvPr>
        </p:nvSpPr>
        <p:spPr/>
        <p:txBody>
          <a:bodyPr/>
          <a:lstStyle/>
          <a:p>
            <a:pPr>
              <a:lnSpc>
                <a:spcPct val="90000"/>
              </a:lnSpc>
              <a:buFontTx/>
              <a:buNone/>
            </a:pPr>
            <a:r>
              <a:rPr lang="tr-TR" altLang="tr-TR" b="1" dirty="0">
                <a:solidFill>
                  <a:schemeClr val="folHlink"/>
                </a:solidFill>
              </a:rPr>
              <a:t>1. </a:t>
            </a:r>
            <a:r>
              <a:rPr lang="tr-TR" altLang="tr-TR" dirty="0">
                <a:solidFill>
                  <a:schemeClr val="folHlink"/>
                </a:solidFill>
              </a:rPr>
              <a:t>Tamamlan</a:t>
            </a:r>
            <a:r>
              <a:rPr lang="tr-TR" altLang="tr-TR" u="sng" dirty="0">
                <a:solidFill>
                  <a:schemeClr val="folHlink"/>
                </a:solidFill>
              </a:rPr>
              <a:t>mamış</a:t>
            </a:r>
            <a:r>
              <a:rPr lang="tr-TR" altLang="tr-TR" dirty="0">
                <a:solidFill>
                  <a:schemeClr val="folHlink"/>
                </a:solidFill>
              </a:rPr>
              <a:t> cümlelerin sonuna konur:</a:t>
            </a:r>
            <a:endParaRPr lang="tr-TR" altLang="tr-TR" i="1" dirty="0">
              <a:solidFill>
                <a:schemeClr val="folHlink"/>
              </a:solidFill>
            </a:endParaRPr>
          </a:p>
          <a:p>
            <a:pPr>
              <a:lnSpc>
                <a:spcPct val="90000"/>
              </a:lnSpc>
            </a:pPr>
            <a:endParaRPr lang="tr-TR" altLang="tr-TR" i="1" dirty="0">
              <a:solidFill>
                <a:srgbClr val="00B050"/>
              </a:solidFill>
            </a:endParaRPr>
          </a:p>
          <a:p>
            <a:pPr>
              <a:lnSpc>
                <a:spcPct val="90000"/>
              </a:lnSpc>
            </a:pPr>
            <a:r>
              <a:rPr lang="tr-TR" altLang="tr-TR" i="1" dirty="0">
                <a:solidFill>
                  <a:srgbClr val="00B050"/>
                </a:solidFill>
              </a:rPr>
              <a:t>Güneşin altına  uzanmış pencereler, kapılar, parıltılı teller, boyalı elektrik direkleri, otomobiller… </a:t>
            </a:r>
            <a:endParaRPr lang="tr-TR" altLang="tr-TR" dirty="0">
              <a:solidFill>
                <a:srgbClr val="00B050"/>
              </a:solidFill>
            </a:endParaRPr>
          </a:p>
        </p:txBody>
      </p:sp>
    </p:spTree>
    <p:extLst>
      <p:ext uri="{BB962C8B-B14F-4D97-AF65-F5344CB8AC3E}">
        <p14:creationId xmlns:p14="http://schemas.microsoft.com/office/powerpoint/2010/main" val="634076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5" name="Rectangle 3">
            <a:extLst>
              <a:ext uri="{FF2B5EF4-FFF2-40B4-BE49-F238E27FC236}">
                <a16:creationId xmlns:a16="http://schemas.microsoft.com/office/drawing/2014/main" id="{DD2B9E9D-7AC1-45C2-A269-7EBEA91BC939}"/>
              </a:ext>
            </a:extLst>
          </p:cNvPr>
          <p:cNvSpPr>
            <a:spLocks noGrp="1" noChangeArrowheads="1"/>
          </p:cNvSpPr>
          <p:nvPr>
            <p:ph type="body" idx="4294967295"/>
          </p:nvPr>
        </p:nvSpPr>
        <p:spPr>
          <a:xfrm>
            <a:off x="1752600" y="1066800"/>
            <a:ext cx="9247496" cy="4419600"/>
          </a:xfrm>
        </p:spPr>
        <p:txBody>
          <a:bodyPr/>
          <a:lstStyle/>
          <a:p>
            <a:pPr>
              <a:buFontTx/>
              <a:buNone/>
            </a:pPr>
            <a:r>
              <a:rPr lang="tr-TR" altLang="tr-TR" b="1" dirty="0"/>
              <a:t>	</a:t>
            </a:r>
            <a:r>
              <a:rPr lang="tr-TR" altLang="tr-TR" b="1" dirty="0">
                <a:solidFill>
                  <a:schemeClr val="tx2"/>
                </a:solidFill>
              </a:rPr>
              <a:t>2. </a:t>
            </a:r>
            <a:r>
              <a:rPr lang="tr-TR" altLang="tr-TR" dirty="0">
                <a:solidFill>
                  <a:schemeClr val="tx2"/>
                </a:solidFill>
              </a:rPr>
              <a:t>Kaba sayıldığı için veya bir başka sebepten ötürü açıklanmak istenmeyen kelime ve bölümlerin yerine konur:</a:t>
            </a:r>
            <a:r>
              <a:rPr lang="tr-TR" altLang="tr-TR" i="1" dirty="0"/>
              <a:t> </a:t>
            </a:r>
          </a:p>
          <a:p>
            <a:pPr>
              <a:buFontTx/>
              <a:buNone/>
            </a:pPr>
            <a:endParaRPr lang="tr-TR" altLang="tr-TR" i="1" dirty="0"/>
          </a:p>
          <a:p>
            <a:pPr>
              <a:buFontTx/>
              <a:buNone/>
            </a:pPr>
            <a:endParaRPr lang="tr-TR" altLang="tr-TR" i="1" dirty="0"/>
          </a:p>
          <a:p>
            <a:pPr>
              <a:buFontTx/>
              <a:buNone/>
            </a:pPr>
            <a:r>
              <a:rPr lang="tr-TR" altLang="tr-TR" sz="2800" b="1" i="1" dirty="0">
                <a:solidFill>
                  <a:schemeClr val="hlink"/>
                </a:solidFill>
                <a:latin typeface="Century Schoolbook" panose="02040604050505020304" pitchFamily="18" charset="0"/>
              </a:rPr>
              <a:t>Kılavuzu karga olanın burnu b...tan kurtulmaz.</a:t>
            </a:r>
          </a:p>
          <a:p>
            <a:pPr>
              <a:buFontTx/>
              <a:buNone/>
            </a:pPr>
            <a:r>
              <a:rPr lang="tr-TR" altLang="tr-TR" sz="2800" b="1" i="1" dirty="0">
                <a:solidFill>
                  <a:schemeClr val="hlink"/>
                </a:solidFill>
              </a:rPr>
              <a:t>							</a:t>
            </a:r>
            <a:r>
              <a:rPr lang="tr-TR" altLang="tr-TR" sz="2400" b="1" i="1" dirty="0">
                <a:solidFill>
                  <a:srgbClr val="9ACCA7"/>
                </a:solidFill>
              </a:rPr>
              <a:t>(Atasözü)</a:t>
            </a:r>
          </a:p>
        </p:txBody>
      </p:sp>
    </p:spTree>
    <p:extLst>
      <p:ext uri="{BB962C8B-B14F-4D97-AF65-F5344CB8AC3E}">
        <p14:creationId xmlns:p14="http://schemas.microsoft.com/office/powerpoint/2010/main" val="165128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9" name="Rectangle 3">
            <a:extLst>
              <a:ext uri="{FF2B5EF4-FFF2-40B4-BE49-F238E27FC236}">
                <a16:creationId xmlns:a16="http://schemas.microsoft.com/office/drawing/2014/main" id="{D77E0260-57B0-47A8-A818-F476EC24EC66}"/>
              </a:ext>
            </a:extLst>
          </p:cNvPr>
          <p:cNvSpPr>
            <a:spLocks noGrp="1" noChangeArrowheads="1"/>
          </p:cNvSpPr>
          <p:nvPr>
            <p:ph type="body" idx="4294967295"/>
          </p:nvPr>
        </p:nvSpPr>
        <p:spPr>
          <a:xfrm>
            <a:off x="1064525" y="1164609"/>
            <a:ext cx="9688773" cy="4267200"/>
          </a:xfrm>
        </p:spPr>
        <p:txBody>
          <a:bodyPr/>
          <a:lstStyle/>
          <a:p>
            <a:pPr>
              <a:buFontTx/>
              <a:buNone/>
            </a:pPr>
            <a:r>
              <a:rPr lang="tr-TR" altLang="tr-TR" b="1" dirty="0"/>
              <a:t>	</a:t>
            </a:r>
            <a:r>
              <a:rPr lang="tr-TR" altLang="tr-TR" b="1" dirty="0">
                <a:solidFill>
                  <a:schemeClr val="tx2"/>
                </a:solidFill>
              </a:rPr>
              <a:t>3. </a:t>
            </a:r>
            <a:r>
              <a:rPr lang="tr-TR" altLang="tr-TR" dirty="0">
                <a:solidFill>
                  <a:schemeClr val="tx2"/>
                </a:solidFill>
              </a:rPr>
              <a:t>Alıntılarda; başta, ortada ve sonda alınmayan kelime ve bölümlerin yerine konur. </a:t>
            </a:r>
          </a:p>
          <a:p>
            <a:pPr>
              <a:buFontTx/>
              <a:buNone/>
            </a:pPr>
            <a:endParaRPr lang="tr-TR" altLang="tr-TR" dirty="0">
              <a:solidFill>
                <a:schemeClr val="tx2"/>
              </a:solidFill>
            </a:endParaRPr>
          </a:p>
          <a:p>
            <a:pPr>
              <a:buFontTx/>
              <a:buNone/>
            </a:pPr>
            <a:r>
              <a:rPr lang="tr-TR" altLang="tr-TR" dirty="0">
                <a:solidFill>
                  <a:srgbClr val="00B050"/>
                </a:solidFill>
              </a:rPr>
              <a:t>‘’… Türkçenin çekilmediği yerler vatandır…’’</a:t>
            </a:r>
          </a:p>
          <a:p>
            <a:pPr>
              <a:buFontTx/>
              <a:buNone/>
            </a:pPr>
            <a:endParaRPr lang="tr-TR" altLang="tr-TR" dirty="0">
              <a:solidFill>
                <a:schemeClr val="tx2"/>
              </a:solidFill>
            </a:endParaRPr>
          </a:p>
          <a:p>
            <a:pPr algn="r">
              <a:buFontTx/>
              <a:buNone/>
            </a:pPr>
            <a:r>
              <a:rPr lang="tr-TR" altLang="tr-TR" dirty="0">
                <a:solidFill>
                  <a:schemeClr val="tx2"/>
                </a:solidFill>
              </a:rPr>
              <a:t>Yahya Kemal</a:t>
            </a:r>
          </a:p>
        </p:txBody>
      </p:sp>
    </p:spTree>
    <p:extLst>
      <p:ext uri="{BB962C8B-B14F-4D97-AF65-F5344CB8AC3E}">
        <p14:creationId xmlns:p14="http://schemas.microsoft.com/office/powerpoint/2010/main" val="3756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5" name="Rectangle 3">
            <a:extLst>
              <a:ext uri="{FF2B5EF4-FFF2-40B4-BE49-F238E27FC236}">
                <a16:creationId xmlns:a16="http://schemas.microsoft.com/office/drawing/2014/main" id="{E8CDBF97-2C3F-4D1D-B878-59E10F2FA3F2}"/>
              </a:ext>
            </a:extLst>
          </p:cNvPr>
          <p:cNvSpPr>
            <a:spLocks noGrp="1" noChangeArrowheads="1"/>
          </p:cNvSpPr>
          <p:nvPr>
            <p:ph type="body" idx="4294967295"/>
          </p:nvPr>
        </p:nvSpPr>
        <p:spPr>
          <a:xfrm>
            <a:off x="453944" y="86498"/>
            <a:ext cx="9703557" cy="2224585"/>
          </a:xfrm>
        </p:spPr>
        <p:txBody>
          <a:bodyPr/>
          <a:lstStyle/>
          <a:p>
            <a:pPr algn="ctr">
              <a:buFontTx/>
              <a:buNone/>
            </a:pPr>
            <a:r>
              <a:rPr lang="tr-TR" altLang="tr-TR" sz="2800" b="1" dirty="0">
                <a:solidFill>
                  <a:schemeClr val="tx2"/>
                </a:solidFill>
              </a:rPr>
              <a:t>UYARI </a:t>
            </a:r>
          </a:p>
          <a:p>
            <a:pPr algn="ctr">
              <a:buFontTx/>
              <a:buNone/>
            </a:pPr>
            <a:r>
              <a:rPr lang="tr-TR" altLang="tr-TR" sz="2800" dirty="0">
                <a:solidFill>
                  <a:schemeClr val="tx2"/>
                </a:solidFill>
              </a:rPr>
              <a:t>Üç nokta yerine iki veya daha çok nokta kullanılmaz.</a:t>
            </a:r>
          </a:p>
          <a:p>
            <a:pPr algn="ctr">
              <a:buFontTx/>
              <a:buNone/>
            </a:pPr>
            <a:r>
              <a:rPr lang="tr-TR" altLang="tr-TR" sz="2800" dirty="0">
                <a:solidFill>
                  <a:srgbClr val="00B050"/>
                </a:solidFill>
              </a:rPr>
              <a:t>Burası Türk yurdudur…</a:t>
            </a:r>
            <a:r>
              <a:rPr lang="tr-TR" altLang="tr-TR" sz="2800" dirty="0">
                <a:solidFill>
                  <a:schemeClr val="tx2"/>
                </a:solidFill>
              </a:rPr>
              <a:t>……….</a:t>
            </a:r>
          </a:p>
          <a:p>
            <a:pPr algn="ctr">
              <a:buFontTx/>
              <a:buNone/>
            </a:pPr>
            <a:r>
              <a:rPr lang="tr-TR" altLang="tr-TR" sz="2800" dirty="0">
                <a:solidFill>
                  <a:srgbClr val="00B050"/>
                </a:solidFill>
              </a:rPr>
              <a:t>Buraya çöp atmayınız!</a:t>
            </a:r>
            <a:r>
              <a:rPr lang="tr-TR" altLang="tr-TR" sz="2800" dirty="0">
                <a:solidFill>
                  <a:schemeClr val="tx2"/>
                </a:solidFill>
              </a:rPr>
              <a:t>!!</a:t>
            </a:r>
          </a:p>
          <a:p>
            <a:pPr algn="ctr">
              <a:buFontTx/>
              <a:buNone/>
            </a:pPr>
            <a:r>
              <a:rPr lang="tr-TR" altLang="tr-TR" sz="2800" dirty="0">
                <a:solidFill>
                  <a:srgbClr val="00B050"/>
                </a:solidFill>
              </a:rPr>
              <a:t>AMELİYATHANE GİRİLMEZ!..</a:t>
            </a:r>
            <a:r>
              <a:rPr lang="tr-TR" altLang="tr-TR" sz="2800" dirty="0">
                <a:solidFill>
                  <a:schemeClr val="tx2"/>
                </a:solidFill>
              </a:rPr>
              <a:t>..</a:t>
            </a:r>
          </a:p>
        </p:txBody>
      </p:sp>
      <p:pic>
        <p:nvPicPr>
          <p:cNvPr id="3074" name="Picture 2" descr="https://www.dengegazetesi.com.tr/d/news/danisma.jpg">
            <a:extLst>
              <a:ext uri="{FF2B5EF4-FFF2-40B4-BE49-F238E27FC236}">
                <a16:creationId xmlns:a16="http://schemas.microsoft.com/office/drawing/2014/main" id="{AE19844A-CB88-4FA6-BE75-B91905639E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0342" y="3089833"/>
            <a:ext cx="5675280" cy="3278015"/>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a:extLst>
              <a:ext uri="{FF2B5EF4-FFF2-40B4-BE49-F238E27FC236}">
                <a16:creationId xmlns:a16="http://schemas.microsoft.com/office/drawing/2014/main" id="{0EA3460E-9491-447C-8FDB-1BFFFA6436A7}"/>
              </a:ext>
            </a:extLst>
          </p:cNvPr>
          <p:cNvSpPr txBox="1"/>
          <p:nvPr/>
        </p:nvSpPr>
        <p:spPr>
          <a:xfrm>
            <a:off x="9712411" y="4959179"/>
            <a:ext cx="1062681" cy="369332"/>
          </a:xfrm>
          <a:prstGeom prst="rect">
            <a:avLst/>
          </a:prstGeom>
          <a:noFill/>
        </p:spPr>
        <p:txBody>
          <a:bodyPr wrap="square" rtlCol="0">
            <a:spAutoFit/>
          </a:bodyPr>
          <a:lstStyle/>
          <a:p>
            <a:r>
              <a:rPr lang="tr-TR" b="1" dirty="0">
                <a:latin typeface="Bauhaus 93" panose="04030905020B02020C02" pitchFamily="82" charset="0"/>
              </a:rPr>
              <a:t>!!!!....</a:t>
            </a:r>
          </a:p>
        </p:txBody>
      </p:sp>
    </p:spTree>
    <p:extLst>
      <p:ext uri="{BB962C8B-B14F-4D97-AF65-F5344CB8AC3E}">
        <p14:creationId xmlns:p14="http://schemas.microsoft.com/office/powerpoint/2010/main" val="1099597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a:extLst>
              <a:ext uri="{FF2B5EF4-FFF2-40B4-BE49-F238E27FC236}">
                <a16:creationId xmlns:a16="http://schemas.microsoft.com/office/drawing/2014/main" id="{A4553306-6612-4920-8603-C3A4862E96E5}"/>
              </a:ext>
            </a:extLst>
          </p:cNvPr>
          <p:cNvSpPr>
            <a:spLocks noGrp="1" noChangeArrowheads="1"/>
          </p:cNvSpPr>
          <p:nvPr>
            <p:ph type="title"/>
          </p:nvPr>
        </p:nvSpPr>
        <p:spPr>
          <a:xfrm>
            <a:off x="914400" y="286603"/>
            <a:ext cx="9160933" cy="688074"/>
          </a:xfrm>
        </p:spPr>
        <p:txBody>
          <a:bodyPr/>
          <a:lstStyle/>
          <a:p>
            <a:r>
              <a:rPr lang="tr-TR" altLang="tr-TR" sz="3200" b="1" dirty="0">
                <a:solidFill>
                  <a:schemeClr val="tx2"/>
                </a:solidFill>
              </a:rPr>
              <a:t>Soru İşareti ( ? )</a:t>
            </a:r>
          </a:p>
        </p:txBody>
      </p:sp>
      <p:sp>
        <p:nvSpPr>
          <p:cNvPr id="562179" name="Rectangle 3">
            <a:extLst>
              <a:ext uri="{FF2B5EF4-FFF2-40B4-BE49-F238E27FC236}">
                <a16:creationId xmlns:a16="http://schemas.microsoft.com/office/drawing/2014/main" id="{148BA623-1F7F-4A9F-A62B-60DA6674D8BC}"/>
              </a:ext>
            </a:extLst>
          </p:cNvPr>
          <p:cNvSpPr>
            <a:spLocks noGrp="1" noChangeArrowheads="1"/>
          </p:cNvSpPr>
          <p:nvPr>
            <p:ph type="body" idx="1"/>
          </p:nvPr>
        </p:nvSpPr>
        <p:spPr>
          <a:xfrm>
            <a:off x="136477" y="1255595"/>
            <a:ext cx="11532358" cy="3657600"/>
          </a:xfrm>
        </p:spPr>
        <p:txBody>
          <a:bodyPr/>
          <a:lstStyle/>
          <a:p>
            <a:pPr>
              <a:buFontTx/>
              <a:buNone/>
            </a:pPr>
            <a:r>
              <a:rPr lang="tr-TR" altLang="tr-TR" b="1" dirty="0">
                <a:solidFill>
                  <a:schemeClr val="folHlink"/>
                </a:solidFill>
              </a:rPr>
              <a:t>	1. </a:t>
            </a:r>
            <a:r>
              <a:rPr lang="tr-TR" altLang="tr-TR" dirty="0">
                <a:solidFill>
                  <a:schemeClr val="folHlink"/>
                </a:solidFill>
              </a:rPr>
              <a:t>Soru bildiren cümle veya sözlerin sonuna konur:</a:t>
            </a:r>
          </a:p>
          <a:p>
            <a:pPr>
              <a:buFontTx/>
              <a:buNone/>
            </a:pPr>
            <a:r>
              <a:rPr lang="tr-TR" altLang="tr-TR" sz="2800" b="1" i="1" dirty="0">
                <a:solidFill>
                  <a:schemeClr val="hlink"/>
                </a:solidFill>
                <a:latin typeface="Century Schoolbook" panose="02040604050505020304" pitchFamily="18" charset="0"/>
              </a:rPr>
              <a:t>- </a:t>
            </a:r>
            <a:r>
              <a:rPr lang="tr-TR" altLang="tr-TR" sz="2800" b="1" i="1" dirty="0">
                <a:solidFill>
                  <a:schemeClr val="hlink"/>
                </a:solidFill>
                <a:latin typeface="+mj-lt"/>
              </a:rPr>
              <a:t>Nasıl olur? Nasıl olur? Ağustostayız. Bu zamanda kiraz olur mu?</a:t>
            </a:r>
          </a:p>
          <a:p>
            <a:pPr>
              <a:buFontTx/>
              <a:buNone/>
            </a:pPr>
            <a:r>
              <a:rPr lang="tr-TR" altLang="tr-TR" dirty="0">
                <a:solidFill>
                  <a:schemeClr val="folHlink"/>
                </a:solidFill>
              </a:rPr>
              <a:t>		</a:t>
            </a:r>
            <a:r>
              <a:rPr lang="tr-TR" altLang="tr-TR" dirty="0">
                <a:solidFill>
                  <a:schemeClr val="tx2"/>
                </a:solidFill>
              </a:rPr>
              <a:t>UYARI: </a:t>
            </a:r>
          </a:p>
          <a:p>
            <a:pPr>
              <a:buFontTx/>
              <a:buNone/>
            </a:pPr>
            <a:r>
              <a:rPr lang="tr-TR" altLang="tr-TR" dirty="0">
                <a:solidFill>
                  <a:schemeClr val="folHlink"/>
                </a:solidFill>
              </a:rPr>
              <a:t>	mı / mi ekini alan yan cümle temel cümlenin zarf tümleci olduğunda cümlenin sonuna </a:t>
            </a:r>
            <a:r>
              <a:rPr lang="tr-TR" altLang="tr-TR" dirty="0">
                <a:solidFill>
                  <a:schemeClr val="tx2"/>
                </a:solidFill>
              </a:rPr>
              <a:t>soru işareti konmaz</a:t>
            </a:r>
            <a:r>
              <a:rPr lang="tr-TR" altLang="tr-TR" dirty="0">
                <a:solidFill>
                  <a:schemeClr val="folHlink"/>
                </a:solidFill>
              </a:rPr>
              <a:t>: </a:t>
            </a:r>
          </a:p>
          <a:p>
            <a:pPr algn="ctr">
              <a:buFontTx/>
              <a:buNone/>
            </a:pPr>
            <a:r>
              <a:rPr lang="tr-TR" altLang="tr-TR" dirty="0">
                <a:solidFill>
                  <a:srgbClr val="00B050"/>
                </a:solidFill>
              </a:rPr>
              <a:t>Akşam oldu mu sürüler döner. </a:t>
            </a:r>
          </a:p>
          <a:p>
            <a:pPr algn="ctr">
              <a:buFontTx/>
              <a:buNone/>
            </a:pPr>
            <a:r>
              <a:rPr lang="tr-TR" altLang="tr-TR" dirty="0">
                <a:solidFill>
                  <a:srgbClr val="00B050"/>
                </a:solidFill>
              </a:rPr>
              <a:t>Hava karardı mı eve gideriz.</a:t>
            </a:r>
          </a:p>
          <a:p>
            <a:pPr>
              <a:buFontTx/>
              <a:buNone/>
            </a:pPr>
            <a:r>
              <a:rPr lang="tr-TR" altLang="tr-TR" dirty="0">
                <a:solidFill>
                  <a:schemeClr val="folHlink"/>
                </a:solidFill>
              </a:rPr>
              <a:t>			</a:t>
            </a:r>
            <a:endParaRPr lang="tr-TR" altLang="tr-TR" sz="2400" i="1" dirty="0">
              <a:solidFill>
                <a:srgbClr val="9ACCA7"/>
              </a:solidFill>
            </a:endParaRPr>
          </a:p>
        </p:txBody>
      </p:sp>
    </p:spTree>
    <p:extLst>
      <p:ext uri="{BB962C8B-B14F-4D97-AF65-F5344CB8AC3E}">
        <p14:creationId xmlns:p14="http://schemas.microsoft.com/office/powerpoint/2010/main" val="194420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7" name="Rectangle 3">
            <a:extLst>
              <a:ext uri="{FF2B5EF4-FFF2-40B4-BE49-F238E27FC236}">
                <a16:creationId xmlns:a16="http://schemas.microsoft.com/office/drawing/2014/main" id="{934F6AFC-7C35-419B-A3FB-CFA7C89AD13B}"/>
              </a:ext>
            </a:extLst>
          </p:cNvPr>
          <p:cNvSpPr>
            <a:spLocks noGrp="1" noChangeArrowheads="1"/>
          </p:cNvSpPr>
          <p:nvPr>
            <p:ph type="body" idx="4294967295"/>
          </p:nvPr>
        </p:nvSpPr>
        <p:spPr>
          <a:xfrm>
            <a:off x="1160060" y="224051"/>
            <a:ext cx="8884692" cy="1277203"/>
          </a:xfrm>
        </p:spPr>
        <p:txBody>
          <a:bodyPr/>
          <a:lstStyle/>
          <a:p>
            <a:pPr>
              <a:buFontTx/>
              <a:buNone/>
            </a:pPr>
            <a:r>
              <a:rPr lang="tr-TR" altLang="tr-TR" b="1" dirty="0"/>
              <a:t>		</a:t>
            </a:r>
            <a:r>
              <a:rPr lang="tr-TR" altLang="tr-TR" b="1" dirty="0">
                <a:solidFill>
                  <a:schemeClr val="tx2"/>
                </a:solidFill>
              </a:rPr>
              <a:t>2. </a:t>
            </a:r>
            <a:r>
              <a:rPr lang="tr-TR" altLang="tr-TR" dirty="0">
                <a:solidFill>
                  <a:schemeClr val="tx2"/>
                </a:solidFill>
              </a:rPr>
              <a:t>Bilinmeyen, kesin olmayan veya şüpheyle karşılanan yer, tarih vb. durumlar için kullanılır: </a:t>
            </a:r>
          </a:p>
          <a:p>
            <a:pPr>
              <a:buFontTx/>
              <a:buNone/>
            </a:pPr>
            <a:endParaRPr lang="tr-TR" altLang="tr-TR" dirty="0">
              <a:solidFill>
                <a:schemeClr val="tx2"/>
              </a:solidFill>
            </a:endParaRPr>
          </a:p>
        </p:txBody>
      </p:sp>
      <p:sp>
        <p:nvSpPr>
          <p:cNvPr id="3" name="Rectangle 3">
            <a:extLst>
              <a:ext uri="{FF2B5EF4-FFF2-40B4-BE49-F238E27FC236}">
                <a16:creationId xmlns:a16="http://schemas.microsoft.com/office/drawing/2014/main" id="{BD34800E-604F-4832-8F68-43E852016911}"/>
              </a:ext>
            </a:extLst>
          </p:cNvPr>
          <p:cNvSpPr txBox="1">
            <a:spLocks noChangeArrowheads="1"/>
          </p:cNvSpPr>
          <p:nvPr/>
        </p:nvSpPr>
        <p:spPr bwMode="auto">
          <a:xfrm>
            <a:off x="1419367" y="2197289"/>
            <a:ext cx="8745940" cy="4390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altLang="tr-TR" sz="2800" b="1" i="1" dirty="0">
                <a:solidFill>
                  <a:schemeClr val="hlink"/>
                </a:solidFill>
              </a:rPr>
              <a:t>Yunus Emre (1240?-1320), (Doğum yeri: ?).</a:t>
            </a:r>
          </a:p>
          <a:p>
            <a:r>
              <a:rPr lang="tr-TR" altLang="tr-TR" sz="2800" b="1" i="1" dirty="0">
                <a:solidFill>
                  <a:schemeClr val="hlink"/>
                </a:solidFill>
              </a:rPr>
              <a:t>Türk halk felsefesinin, Türk </a:t>
            </a:r>
            <a:r>
              <a:rPr lang="tr-TR" altLang="tr-TR" sz="2800" b="1" i="1" dirty="0" err="1">
                <a:solidFill>
                  <a:schemeClr val="hlink"/>
                </a:solidFill>
              </a:rPr>
              <a:t>nükteciliğinin</a:t>
            </a:r>
            <a:r>
              <a:rPr lang="tr-TR" altLang="tr-TR" sz="2800" b="1" i="1" dirty="0">
                <a:solidFill>
                  <a:schemeClr val="hlink"/>
                </a:solidFill>
              </a:rPr>
              <a:t> ve mizah dehasının büyük mümessili Nasreddin Hoca da (Hâce Nasirüddin) bu asırda yaşamıştır (1208 ?-1284).</a:t>
            </a:r>
          </a:p>
          <a:p>
            <a:r>
              <a:rPr lang="tr-TR" altLang="tr-TR" sz="2800" b="1" i="1" dirty="0">
                <a:solidFill>
                  <a:schemeClr val="hlink"/>
                </a:solidFill>
              </a:rPr>
              <a:t>Ankara'dan Konya'ya 1 (?) saatte gitmiş.</a:t>
            </a:r>
          </a:p>
          <a:p>
            <a:r>
              <a:rPr lang="tr-TR" altLang="tr-TR" sz="2800" b="1" i="1" dirty="0">
                <a:solidFill>
                  <a:schemeClr val="hlink"/>
                </a:solidFill>
              </a:rPr>
              <a:t>1496 (?) yılında doğan Fuzuli ...</a:t>
            </a:r>
          </a:p>
        </p:txBody>
      </p:sp>
    </p:spTree>
    <p:extLst>
      <p:ext uri="{BB962C8B-B14F-4D97-AF65-F5344CB8AC3E}">
        <p14:creationId xmlns:p14="http://schemas.microsoft.com/office/powerpoint/2010/main" val="43853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19366" y="841320"/>
            <a:ext cx="8652681" cy="4401205"/>
          </a:xfrm>
          <a:prstGeom prst="rect">
            <a:avLst/>
          </a:prstGeom>
        </p:spPr>
        <p:txBody>
          <a:bodyPr wrap="square">
            <a:spAutoFit/>
          </a:bodyPr>
          <a:lstStyle/>
          <a:p>
            <a:pPr algn="ctr"/>
            <a:r>
              <a:rPr lang="tr-TR" sz="2800" b="1" dirty="0">
                <a:solidFill>
                  <a:schemeClr val="tx2"/>
                </a:solidFill>
              </a:rPr>
              <a:t>Ünlem İşareti ( ! )</a:t>
            </a:r>
          </a:p>
          <a:p>
            <a:endParaRPr lang="tr-TR" sz="2800" dirty="0">
              <a:solidFill>
                <a:schemeClr val="tx2"/>
              </a:solidFill>
            </a:endParaRPr>
          </a:p>
          <a:p>
            <a:pPr marL="342900" indent="-342900">
              <a:buAutoNum type="arabicPeriod"/>
            </a:pPr>
            <a:r>
              <a:rPr lang="tr-TR" sz="2800" dirty="0">
                <a:solidFill>
                  <a:schemeClr val="tx2"/>
                </a:solidFill>
              </a:rPr>
              <a:t>Sevinç, kıvanç, acı, korku, şaşma gibi duyguları anlatan cümle veya ibarele­rin sonuna konur:</a:t>
            </a:r>
          </a:p>
          <a:p>
            <a:endParaRPr lang="tr-TR" sz="2800" dirty="0"/>
          </a:p>
          <a:p>
            <a:r>
              <a:rPr lang="tr-TR" sz="2800" dirty="0">
                <a:solidFill>
                  <a:srgbClr val="00B050"/>
                </a:solidFill>
              </a:rPr>
              <a:t>Hava ne kadar da sıcak! </a:t>
            </a:r>
          </a:p>
          <a:p>
            <a:r>
              <a:rPr lang="tr-TR" sz="2800" dirty="0">
                <a:solidFill>
                  <a:srgbClr val="00B050"/>
                </a:solidFill>
              </a:rPr>
              <a:t>Aşk olsun! </a:t>
            </a:r>
          </a:p>
          <a:p>
            <a:r>
              <a:rPr lang="tr-TR" sz="2800" dirty="0">
                <a:solidFill>
                  <a:srgbClr val="00B050"/>
                </a:solidFill>
              </a:rPr>
              <a:t>Ne kadar akıllı adamlar var!</a:t>
            </a:r>
          </a:p>
          <a:p>
            <a:r>
              <a:rPr lang="tr-TR" sz="2800" dirty="0">
                <a:solidFill>
                  <a:srgbClr val="00B050"/>
                </a:solidFill>
              </a:rPr>
              <a:t>Vah vah!</a:t>
            </a:r>
          </a:p>
          <a:p>
            <a:r>
              <a:rPr lang="tr-TR" sz="2800" dirty="0">
                <a:solidFill>
                  <a:srgbClr val="00B050"/>
                </a:solidFill>
              </a:rPr>
              <a:t>Ne mutlu Türk’üm diyene! (Atatürk)</a:t>
            </a:r>
          </a:p>
        </p:txBody>
      </p:sp>
    </p:spTree>
    <p:extLst>
      <p:ext uri="{BB962C8B-B14F-4D97-AF65-F5344CB8AC3E}">
        <p14:creationId xmlns:p14="http://schemas.microsoft.com/office/powerpoint/2010/main" val="1311334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18615" y="147812"/>
            <a:ext cx="10822674" cy="7417415"/>
          </a:xfrm>
          <a:prstGeom prst="rect">
            <a:avLst/>
          </a:prstGeom>
        </p:spPr>
        <p:txBody>
          <a:bodyPr wrap="square">
            <a:spAutoFit/>
          </a:bodyPr>
          <a:lstStyle/>
          <a:p>
            <a:r>
              <a:rPr lang="tr-TR" sz="2800" b="1" dirty="0">
                <a:solidFill>
                  <a:schemeClr val="tx2"/>
                </a:solidFill>
              </a:rPr>
              <a:t>2. Seslenme, hitap ve uyarı sözlerinden sonra konur:</a:t>
            </a:r>
          </a:p>
          <a:p>
            <a:endParaRPr lang="tr-TR" sz="2800" b="1" dirty="0"/>
          </a:p>
          <a:p>
            <a:pPr algn="ctr"/>
            <a:r>
              <a:rPr lang="tr-TR" sz="2800" b="1" i="1" dirty="0">
                <a:solidFill>
                  <a:srgbClr val="00B050"/>
                </a:solidFill>
              </a:rPr>
              <a:t>Ordular! İlk hedefiniz Akdeniz’dir, ileri! </a:t>
            </a:r>
          </a:p>
          <a:p>
            <a:pPr algn="ctr"/>
            <a:endParaRPr lang="tr-TR" sz="2800" b="1" i="1" dirty="0">
              <a:solidFill>
                <a:srgbClr val="00B050"/>
              </a:solidFill>
            </a:endParaRPr>
          </a:p>
          <a:p>
            <a:pPr algn="ctr"/>
            <a:r>
              <a:rPr lang="tr-TR" sz="2800" b="1" i="1" dirty="0">
                <a:solidFill>
                  <a:srgbClr val="00B050"/>
                </a:solidFill>
              </a:rPr>
              <a:t>Dur, yolcu! Bilmeden gelip bastığın</a:t>
            </a:r>
          </a:p>
          <a:p>
            <a:pPr algn="ctr"/>
            <a:endParaRPr lang="tr-TR" sz="2800" b="1" i="1" dirty="0">
              <a:solidFill>
                <a:srgbClr val="00B050"/>
              </a:solidFill>
            </a:endParaRPr>
          </a:p>
          <a:p>
            <a:pPr algn="ctr"/>
            <a:r>
              <a:rPr lang="tr-TR" sz="2800" b="1" i="1" dirty="0">
                <a:solidFill>
                  <a:srgbClr val="00B050"/>
                </a:solidFill>
              </a:rPr>
              <a:t>Bu toprak bir devrin battığı yerdir. (Necmettin Halil Onan)</a:t>
            </a:r>
          </a:p>
          <a:p>
            <a:endParaRPr lang="tr-TR" sz="2800" b="1" i="1" dirty="0">
              <a:solidFill>
                <a:srgbClr val="00B050"/>
              </a:solidFill>
            </a:endParaRPr>
          </a:p>
          <a:p>
            <a:r>
              <a:rPr lang="tr-TR" sz="2800" b="1" dirty="0">
                <a:solidFill>
                  <a:schemeClr val="tx2"/>
                </a:solidFill>
              </a:rPr>
              <a:t>3. Alay, kinaye veya küçümseme anlamı kazandırılmak istenen sözden hemen sonra yay ayraç içinde ünlem işareti kullanılır:</a:t>
            </a:r>
          </a:p>
          <a:p>
            <a:endParaRPr lang="tr-TR" sz="2800" b="1" i="1" dirty="0">
              <a:solidFill>
                <a:srgbClr val="00B050"/>
              </a:solidFill>
            </a:endParaRPr>
          </a:p>
          <a:p>
            <a:pPr algn="ctr"/>
            <a:r>
              <a:rPr lang="tr-TR" sz="2800" b="1" i="1" dirty="0">
                <a:solidFill>
                  <a:srgbClr val="00B050"/>
                </a:solidFill>
              </a:rPr>
              <a:t>İsteseymiş bir günde bitirirmiş (!) ama ne yazık ki vakti yokmuş (!).</a:t>
            </a:r>
          </a:p>
          <a:p>
            <a:pPr algn="ctr"/>
            <a:endParaRPr lang="tr-TR" sz="2800" b="1" i="1" dirty="0">
              <a:solidFill>
                <a:srgbClr val="00B050"/>
              </a:solidFill>
            </a:endParaRPr>
          </a:p>
          <a:p>
            <a:pPr algn="ctr"/>
            <a:r>
              <a:rPr lang="tr-TR" sz="2800" b="1" i="1" dirty="0">
                <a:solidFill>
                  <a:srgbClr val="00B050"/>
                </a:solidFill>
              </a:rPr>
              <a:t>Adam, akıllı (!) olduğunu söylüyor.</a:t>
            </a:r>
          </a:p>
          <a:p>
            <a:endParaRPr lang="tr-TR" sz="2800" i="1" dirty="0">
              <a:solidFill>
                <a:srgbClr val="00B050"/>
              </a:solidFill>
            </a:endParaRPr>
          </a:p>
          <a:p>
            <a:endParaRPr lang="tr-TR" sz="2800" dirty="0"/>
          </a:p>
        </p:txBody>
      </p:sp>
    </p:spTree>
    <p:extLst>
      <p:ext uri="{BB962C8B-B14F-4D97-AF65-F5344CB8AC3E}">
        <p14:creationId xmlns:p14="http://schemas.microsoft.com/office/powerpoint/2010/main" val="891737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2">
            <a:extLst>
              <a:ext uri="{FF2B5EF4-FFF2-40B4-BE49-F238E27FC236}">
                <a16:creationId xmlns:a16="http://schemas.microsoft.com/office/drawing/2014/main" id="{EB7D8540-C92A-43B8-B96A-00AB39D38ACC}"/>
              </a:ext>
            </a:extLst>
          </p:cNvPr>
          <p:cNvSpPr>
            <a:spLocks noGrp="1" noChangeArrowheads="1"/>
          </p:cNvSpPr>
          <p:nvPr>
            <p:ph type="title"/>
          </p:nvPr>
        </p:nvSpPr>
        <p:spPr>
          <a:xfrm>
            <a:off x="1095632" y="786714"/>
            <a:ext cx="9160933" cy="1600200"/>
          </a:xfrm>
        </p:spPr>
        <p:txBody>
          <a:bodyPr/>
          <a:lstStyle/>
          <a:p>
            <a:r>
              <a:rPr lang="tr-TR" altLang="tr-TR" sz="3200" b="1" dirty="0">
                <a:solidFill>
                  <a:srgbClr val="FF0000"/>
                </a:solidFill>
              </a:rPr>
              <a:t>Kısa Çizgi ( - )</a:t>
            </a:r>
            <a:br>
              <a:rPr lang="tr-TR" altLang="tr-TR" sz="3200" b="1" dirty="0">
                <a:solidFill>
                  <a:srgbClr val="FF0000"/>
                </a:solidFill>
              </a:rPr>
            </a:br>
            <a:br>
              <a:rPr lang="tr-TR" altLang="tr-TR" sz="3200" b="1" dirty="0">
                <a:solidFill>
                  <a:srgbClr val="FF0000"/>
                </a:solidFill>
              </a:rPr>
            </a:br>
            <a:r>
              <a:rPr lang="tr-TR" altLang="tr-TR" sz="3200" dirty="0">
                <a:solidFill>
                  <a:schemeClr val="tx2"/>
                </a:solidFill>
              </a:rPr>
              <a:t>Ara sözleri ve ara cümleleri ayırmak için kullanılır:</a:t>
            </a:r>
          </a:p>
        </p:txBody>
      </p:sp>
      <p:sp>
        <p:nvSpPr>
          <p:cNvPr id="569347" name="Rectangle 3">
            <a:extLst>
              <a:ext uri="{FF2B5EF4-FFF2-40B4-BE49-F238E27FC236}">
                <a16:creationId xmlns:a16="http://schemas.microsoft.com/office/drawing/2014/main" id="{B8447076-F612-4D02-B713-DB2E02AF2CE6}"/>
              </a:ext>
            </a:extLst>
          </p:cNvPr>
          <p:cNvSpPr>
            <a:spLocks noGrp="1" noChangeArrowheads="1"/>
          </p:cNvSpPr>
          <p:nvPr>
            <p:ph type="body" idx="1"/>
          </p:nvPr>
        </p:nvSpPr>
        <p:spPr>
          <a:xfrm>
            <a:off x="834768" y="2281881"/>
            <a:ext cx="10261600" cy="3657600"/>
          </a:xfrm>
        </p:spPr>
        <p:txBody>
          <a:bodyPr/>
          <a:lstStyle/>
          <a:p>
            <a:endParaRPr lang="tr-TR" altLang="tr-TR" i="1" dirty="0"/>
          </a:p>
          <a:p>
            <a:r>
              <a:rPr lang="tr-TR" altLang="tr-TR" sz="2800" i="1" dirty="0">
                <a:solidFill>
                  <a:schemeClr val="hlink"/>
                </a:solidFill>
                <a:latin typeface="Century Schoolbook" panose="02040604050505020304" pitchFamily="18" charset="0"/>
              </a:rPr>
              <a:t>Küçük bir sürü -dört inekle birkaç koyun- köye giren geniş yolun ağzında durmuştu. </a:t>
            </a:r>
          </a:p>
          <a:p>
            <a:pPr>
              <a:buFontTx/>
              <a:buNone/>
            </a:pPr>
            <a:r>
              <a:rPr lang="tr-TR" altLang="tr-TR" sz="2800" i="1" dirty="0">
                <a:solidFill>
                  <a:schemeClr val="hlink"/>
                </a:solidFill>
              </a:rPr>
              <a:t>						</a:t>
            </a:r>
            <a:r>
              <a:rPr lang="tr-TR" altLang="tr-TR" sz="2800" i="1" dirty="0">
                <a:solidFill>
                  <a:srgbClr val="9ACCA7"/>
                </a:solidFill>
              </a:rPr>
              <a:t>(</a:t>
            </a:r>
            <a:r>
              <a:rPr lang="tr-TR" altLang="tr-TR" sz="2400" i="1" dirty="0">
                <a:solidFill>
                  <a:srgbClr val="9ACCA7"/>
                </a:solidFill>
              </a:rPr>
              <a:t>Ömer Seyfettin)  </a:t>
            </a:r>
            <a:r>
              <a:rPr lang="tr-TR" altLang="tr-TR" sz="2400" dirty="0">
                <a:solidFill>
                  <a:srgbClr val="9ACCA7"/>
                </a:solidFill>
              </a:rPr>
              <a:t> </a:t>
            </a:r>
          </a:p>
        </p:txBody>
      </p:sp>
    </p:spTree>
    <p:extLst>
      <p:ext uri="{BB962C8B-B14F-4D97-AF65-F5344CB8AC3E}">
        <p14:creationId xmlns:p14="http://schemas.microsoft.com/office/powerpoint/2010/main" val="273358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7" name="Rectangle 3">
            <a:extLst>
              <a:ext uri="{FF2B5EF4-FFF2-40B4-BE49-F238E27FC236}">
                <a16:creationId xmlns:a16="http://schemas.microsoft.com/office/drawing/2014/main" id="{D34DE3CA-D515-428C-A7D4-C0D88F432954}"/>
              </a:ext>
            </a:extLst>
          </p:cNvPr>
          <p:cNvSpPr>
            <a:spLocks noGrp="1" noChangeArrowheads="1"/>
          </p:cNvSpPr>
          <p:nvPr>
            <p:ph type="body" idx="4294967295"/>
          </p:nvPr>
        </p:nvSpPr>
        <p:spPr>
          <a:xfrm>
            <a:off x="1230572" y="278642"/>
            <a:ext cx="9742227" cy="4648200"/>
          </a:xfrm>
        </p:spPr>
        <p:txBody>
          <a:bodyPr/>
          <a:lstStyle/>
          <a:p>
            <a:pPr>
              <a:buFontTx/>
              <a:buNone/>
            </a:pPr>
            <a:r>
              <a:rPr lang="tr-TR" altLang="tr-TR" b="1" dirty="0"/>
              <a:t>	</a:t>
            </a:r>
            <a:r>
              <a:rPr lang="tr-TR" altLang="tr-TR" dirty="0">
                <a:solidFill>
                  <a:schemeClr val="tx2"/>
                </a:solidFill>
              </a:rPr>
              <a:t>Kelimeler arasında </a:t>
            </a:r>
            <a:r>
              <a:rPr lang="tr-TR" altLang="tr-TR" i="1" dirty="0">
                <a:solidFill>
                  <a:schemeClr val="tx2"/>
                </a:solidFill>
              </a:rPr>
              <a:t>“-den...-a, ve, ile, ila, arasında”</a:t>
            </a:r>
            <a:r>
              <a:rPr lang="tr-TR" altLang="tr-TR" dirty="0">
                <a:solidFill>
                  <a:schemeClr val="tx2"/>
                </a:solidFill>
              </a:rPr>
              <a:t> anlamlarını vermek için kullanılır:</a:t>
            </a:r>
            <a:r>
              <a:rPr lang="tr-TR" altLang="tr-TR" dirty="0"/>
              <a:t> </a:t>
            </a:r>
          </a:p>
          <a:p>
            <a:pPr lvl="0" algn="ctr">
              <a:lnSpc>
                <a:spcPct val="80000"/>
              </a:lnSpc>
              <a:buNone/>
            </a:pPr>
            <a:r>
              <a:rPr lang="tr-TR" altLang="tr-TR" sz="2800" b="1" i="1" dirty="0">
                <a:solidFill>
                  <a:srgbClr val="00B200"/>
                </a:solidFill>
              </a:rPr>
              <a:t>	Türkçe-Fransızca Sözlük </a:t>
            </a:r>
          </a:p>
          <a:p>
            <a:pPr lvl="0" algn="ctr">
              <a:lnSpc>
                <a:spcPct val="80000"/>
              </a:lnSpc>
              <a:buNone/>
            </a:pPr>
            <a:r>
              <a:rPr lang="tr-TR" altLang="tr-TR" sz="2800" b="1" i="1" dirty="0">
                <a:solidFill>
                  <a:srgbClr val="00B200"/>
                </a:solidFill>
              </a:rPr>
              <a:t>	Aydın-İzmir yolu </a:t>
            </a:r>
          </a:p>
          <a:p>
            <a:pPr lvl="0" algn="ctr">
              <a:lnSpc>
                <a:spcPct val="80000"/>
              </a:lnSpc>
              <a:buNone/>
            </a:pPr>
            <a:r>
              <a:rPr lang="tr-TR" altLang="tr-TR" sz="2800" b="1" i="1" dirty="0">
                <a:solidFill>
                  <a:srgbClr val="00B200"/>
                </a:solidFill>
              </a:rPr>
              <a:t>	Ankara-İstanbul uçak seferleri </a:t>
            </a:r>
          </a:p>
          <a:p>
            <a:pPr lvl="0" algn="ctr">
              <a:lnSpc>
                <a:spcPct val="80000"/>
              </a:lnSpc>
              <a:buNone/>
            </a:pPr>
            <a:r>
              <a:rPr lang="tr-TR" altLang="tr-TR" sz="2800" b="1" i="1" dirty="0">
                <a:solidFill>
                  <a:srgbClr val="00B200"/>
                </a:solidFill>
              </a:rPr>
              <a:t>		Ural-Altay dil grubu </a:t>
            </a:r>
          </a:p>
          <a:p>
            <a:pPr lvl="0" algn="ctr">
              <a:lnSpc>
                <a:spcPct val="80000"/>
              </a:lnSpc>
              <a:buNone/>
            </a:pPr>
            <a:r>
              <a:rPr lang="tr-TR" altLang="tr-TR" sz="2800" b="1" i="1" dirty="0">
                <a:solidFill>
                  <a:srgbClr val="00B200"/>
                </a:solidFill>
              </a:rPr>
              <a:t>		09.30-10.30 </a:t>
            </a:r>
          </a:p>
          <a:p>
            <a:pPr lvl="0" algn="ctr">
              <a:lnSpc>
                <a:spcPct val="80000"/>
              </a:lnSpc>
              <a:buNone/>
            </a:pPr>
            <a:r>
              <a:rPr lang="tr-TR" altLang="tr-TR" sz="2800" b="1" i="1" dirty="0">
                <a:solidFill>
                  <a:srgbClr val="00B200"/>
                </a:solidFill>
              </a:rPr>
              <a:t>		1914-1918 Birinci Dünya Savaşı </a:t>
            </a:r>
          </a:p>
          <a:p>
            <a:pPr lvl="0" algn="ctr">
              <a:lnSpc>
                <a:spcPct val="80000"/>
              </a:lnSpc>
              <a:buNone/>
            </a:pPr>
            <a:endParaRPr lang="tr-TR" altLang="tr-TR" sz="2800" b="1" i="1" dirty="0">
              <a:solidFill>
                <a:srgbClr val="00B200"/>
              </a:solidFill>
            </a:endParaRPr>
          </a:p>
          <a:p>
            <a:pPr lvl="0" algn="ctr">
              <a:lnSpc>
                <a:spcPct val="80000"/>
              </a:lnSpc>
              <a:buNone/>
            </a:pPr>
            <a:r>
              <a:rPr lang="tr-TR" altLang="tr-TR" sz="2800" b="1" dirty="0">
                <a:solidFill>
                  <a:schemeClr val="tx2"/>
                </a:solidFill>
              </a:rPr>
              <a:t>UYARI: Cümle içinde sayı adlarının yinelenmesinde araya kısa çizgi konmaz: </a:t>
            </a:r>
          </a:p>
          <a:p>
            <a:pPr lvl="0" algn="ctr">
              <a:lnSpc>
                <a:spcPct val="80000"/>
              </a:lnSpc>
              <a:buNone/>
            </a:pPr>
            <a:r>
              <a:rPr lang="tr-TR" altLang="tr-TR" sz="2800" b="1" dirty="0">
                <a:solidFill>
                  <a:srgbClr val="00B050"/>
                </a:solidFill>
              </a:rPr>
              <a:t>On on beş yıl. Üç beş kişi geldi.</a:t>
            </a:r>
          </a:p>
          <a:p>
            <a:pPr lvl="0" algn="ctr">
              <a:lnSpc>
                <a:spcPct val="80000"/>
              </a:lnSpc>
              <a:buNone/>
            </a:pPr>
            <a:r>
              <a:rPr lang="tr-TR" altLang="tr-TR" sz="2800" b="1" i="1" dirty="0">
                <a:solidFill>
                  <a:srgbClr val="00B050"/>
                </a:solidFill>
              </a:rPr>
              <a:t>	</a:t>
            </a:r>
          </a:p>
          <a:p>
            <a:pPr>
              <a:buFontTx/>
              <a:buNone/>
            </a:pPr>
            <a:endParaRPr lang="tr-TR" altLang="tr-TR" dirty="0"/>
          </a:p>
        </p:txBody>
      </p:sp>
    </p:spTree>
    <p:extLst>
      <p:ext uri="{BB962C8B-B14F-4D97-AF65-F5344CB8AC3E}">
        <p14:creationId xmlns:p14="http://schemas.microsoft.com/office/powerpoint/2010/main" val="424336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329CA596-9590-4639-A0E9-ADA8E0BECABB}"/>
              </a:ext>
            </a:extLst>
          </p:cNvPr>
          <p:cNvPicPr>
            <a:picLocks noChangeAspect="1"/>
          </p:cNvPicPr>
          <p:nvPr/>
        </p:nvPicPr>
        <p:blipFill rotWithShape="1">
          <a:blip r:embed="rId2"/>
          <a:srcRect t="24000" r="26000"/>
          <a:stretch/>
        </p:blipFill>
        <p:spPr>
          <a:xfrm>
            <a:off x="1524000" y="0"/>
            <a:ext cx="3962400" cy="3657600"/>
          </a:xfrm>
          <a:prstGeom prst="rect">
            <a:avLst/>
          </a:prstGeom>
        </p:spPr>
      </p:pic>
      <p:pic>
        <p:nvPicPr>
          <p:cNvPr id="3" name="Resim 2">
            <a:extLst>
              <a:ext uri="{FF2B5EF4-FFF2-40B4-BE49-F238E27FC236}">
                <a16:creationId xmlns:a16="http://schemas.microsoft.com/office/drawing/2014/main" id="{31E22E22-F6B2-48D4-8CEB-ACBE6148E75A}"/>
              </a:ext>
            </a:extLst>
          </p:cNvPr>
          <p:cNvPicPr>
            <a:picLocks noChangeAspect="1"/>
          </p:cNvPicPr>
          <p:nvPr/>
        </p:nvPicPr>
        <p:blipFill>
          <a:blip r:embed="rId3"/>
          <a:stretch>
            <a:fillRect/>
          </a:stretch>
        </p:blipFill>
        <p:spPr>
          <a:xfrm>
            <a:off x="5486401" y="0"/>
            <a:ext cx="5225627" cy="6858000"/>
          </a:xfrm>
          <a:prstGeom prst="rect">
            <a:avLst/>
          </a:prstGeom>
        </p:spPr>
      </p:pic>
      <p:sp>
        <p:nvSpPr>
          <p:cNvPr id="4" name="Dikdörtgen 3">
            <a:extLst>
              <a:ext uri="{FF2B5EF4-FFF2-40B4-BE49-F238E27FC236}">
                <a16:creationId xmlns:a16="http://schemas.microsoft.com/office/drawing/2014/main" id="{A1CAB238-740B-40C6-B962-948F7E755BAF}"/>
              </a:ext>
            </a:extLst>
          </p:cNvPr>
          <p:cNvSpPr/>
          <p:nvPr/>
        </p:nvSpPr>
        <p:spPr>
          <a:xfrm>
            <a:off x="2166519" y="3733800"/>
            <a:ext cx="2262158" cy="923330"/>
          </a:xfrm>
          <a:prstGeom prst="rect">
            <a:avLst/>
          </a:prstGeom>
          <a:noFill/>
        </p:spPr>
        <p:txBody>
          <a:bodyPr wrap="none" lIns="91440" tIns="45720" rIns="91440" bIns="45720">
            <a:spAutoFit/>
          </a:bodyPr>
          <a:lstStyle/>
          <a:p>
            <a:pPr algn="ctr" fontAlgn="base">
              <a:spcBef>
                <a:spcPct val="0"/>
              </a:spcBef>
              <a:spcAft>
                <a:spcPct val="0"/>
              </a:spcAft>
            </a:pPr>
            <a:r>
              <a:rPr lang="tr-TR" sz="5400" b="1" dirty="0">
                <a:ln w="9525">
                  <a:solidFill>
                    <a:prstClr val="white"/>
                  </a:solidFill>
                  <a:prstDash val="solid"/>
                </a:ln>
                <a:solidFill>
                  <a:srgbClr val="00B050"/>
                </a:solidFill>
                <a:effectLst>
                  <a:outerShdw blurRad="12700" dist="38100" dir="2700000" algn="tl" rotWithShape="0">
                    <a:srgbClr val="4472C4">
                      <a:lumMod val="60000"/>
                      <a:lumOff val="40000"/>
                    </a:srgbClr>
                  </a:outerShdw>
                </a:effectLst>
                <a:latin typeface="Times New Roman" panose="02020603050405020304" pitchFamily="18" charset="0"/>
                <a:cs typeface="Times New Roman" panose="02020603050405020304" pitchFamily="18" charset="0"/>
              </a:rPr>
              <a:t>poğaça</a:t>
            </a:r>
          </a:p>
        </p:txBody>
      </p:sp>
      <p:sp>
        <p:nvSpPr>
          <p:cNvPr id="5" name="Dikdörtgen 4">
            <a:extLst>
              <a:ext uri="{FF2B5EF4-FFF2-40B4-BE49-F238E27FC236}">
                <a16:creationId xmlns:a16="http://schemas.microsoft.com/office/drawing/2014/main" id="{63B128D1-2EED-40C8-A164-8483612337AE}"/>
              </a:ext>
            </a:extLst>
          </p:cNvPr>
          <p:cNvSpPr/>
          <p:nvPr/>
        </p:nvSpPr>
        <p:spPr>
          <a:xfrm>
            <a:off x="2364433" y="4639270"/>
            <a:ext cx="1800494" cy="923330"/>
          </a:xfrm>
          <a:prstGeom prst="rect">
            <a:avLst/>
          </a:prstGeom>
          <a:noFill/>
        </p:spPr>
        <p:txBody>
          <a:bodyPr wrap="none" lIns="91440" tIns="45720" rIns="91440" bIns="45720">
            <a:spAutoFit/>
          </a:bodyPr>
          <a:lstStyle/>
          <a:p>
            <a:pPr algn="ctr" fontAlgn="base">
              <a:spcBef>
                <a:spcPct val="0"/>
              </a:spcBef>
              <a:spcAft>
                <a:spcPct val="0"/>
              </a:spcAft>
            </a:pPr>
            <a:r>
              <a:rPr lang="tr-TR" sz="5400" b="1" dirty="0">
                <a:ln w="9525">
                  <a:solidFill>
                    <a:prstClr val="white"/>
                  </a:solidFill>
                  <a:prstDash val="solid"/>
                </a:ln>
                <a:solidFill>
                  <a:srgbClr val="00B050"/>
                </a:solidFill>
                <a:effectLst>
                  <a:outerShdw blurRad="12700" dist="38100" dir="2700000" algn="tl" rotWithShape="0">
                    <a:srgbClr val="4472C4">
                      <a:lumMod val="60000"/>
                      <a:lumOff val="40000"/>
                    </a:srgbClr>
                  </a:outerShdw>
                </a:effectLst>
                <a:latin typeface="Times New Roman" panose="02020603050405020304" pitchFamily="18" charset="0"/>
                <a:cs typeface="Times New Roman" panose="02020603050405020304" pitchFamily="18" charset="0"/>
              </a:rPr>
              <a:t>egzoz</a:t>
            </a:r>
          </a:p>
        </p:txBody>
      </p:sp>
    </p:spTree>
    <p:extLst>
      <p:ext uri="{BB962C8B-B14F-4D97-AF65-F5344CB8AC3E}">
        <p14:creationId xmlns:p14="http://schemas.microsoft.com/office/powerpoint/2010/main" val="938766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82388" y="391447"/>
            <a:ext cx="9730854" cy="3108543"/>
          </a:xfrm>
          <a:prstGeom prst="rect">
            <a:avLst/>
          </a:prstGeom>
        </p:spPr>
        <p:txBody>
          <a:bodyPr wrap="square">
            <a:spAutoFit/>
          </a:bodyPr>
          <a:lstStyle/>
          <a:p>
            <a:pPr algn="ctr"/>
            <a:r>
              <a:rPr lang="tr-TR" sz="2800" b="1" dirty="0">
                <a:solidFill>
                  <a:schemeClr val="tx2"/>
                </a:solidFill>
              </a:rPr>
              <a:t>Uzun Çizgi (—)</a:t>
            </a:r>
          </a:p>
          <a:p>
            <a:endParaRPr lang="tr-TR" sz="2800" b="1" dirty="0">
              <a:solidFill>
                <a:schemeClr val="tx2"/>
              </a:solidFill>
            </a:endParaRPr>
          </a:p>
          <a:p>
            <a:r>
              <a:rPr lang="tr-TR" sz="2800" b="1" dirty="0">
                <a:solidFill>
                  <a:schemeClr val="tx2"/>
                </a:solidFill>
              </a:rPr>
              <a:t>Yazıda satır başına alınan konuşmaları göstermek için kullanılır. Buna konuşma çizgisi de denir.</a:t>
            </a:r>
          </a:p>
          <a:p>
            <a:endParaRPr lang="tr-TR" sz="2800" dirty="0"/>
          </a:p>
          <a:p>
            <a:r>
              <a:rPr lang="tr-TR" sz="2800" i="1" dirty="0"/>
              <a:t>Frankfurt’a gelene, herkesin sorduğu şudur:</a:t>
            </a:r>
          </a:p>
          <a:p>
            <a:r>
              <a:rPr lang="tr-TR" sz="2800" i="1" dirty="0"/>
              <a:t>— Eski şehri gezdin mi?</a:t>
            </a:r>
          </a:p>
        </p:txBody>
      </p:sp>
      <p:sp>
        <p:nvSpPr>
          <p:cNvPr id="3" name="Dikdörtgen 2"/>
          <p:cNvSpPr/>
          <p:nvPr/>
        </p:nvSpPr>
        <p:spPr>
          <a:xfrm>
            <a:off x="2515738" y="4053707"/>
            <a:ext cx="9676262" cy="1938992"/>
          </a:xfrm>
          <a:prstGeom prst="rect">
            <a:avLst/>
          </a:prstGeom>
        </p:spPr>
        <p:txBody>
          <a:bodyPr wrap="square">
            <a:spAutoFit/>
          </a:bodyPr>
          <a:lstStyle/>
          <a:p>
            <a:r>
              <a:rPr lang="tr-TR" sz="2400" b="1" dirty="0">
                <a:solidFill>
                  <a:schemeClr val="tx2"/>
                </a:solidFill>
              </a:rPr>
              <a:t>UYARI: </a:t>
            </a:r>
          </a:p>
          <a:p>
            <a:r>
              <a:rPr lang="tr-TR" sz="2400" b="1" dirty="0">
                <a:solidFill>
                  <a:schemeClr val="tx2"/>
                </a:solidFill>
              </a:rPr>
              <a:t>Konuşmalar tırnak içinde verildiğinde uzun çizgi kul­lanılmaz.</a:t>
            </a:r>
          </a:p>
          <a:p>
            <a:endParaRPr lang="tr-TR" sz="2400" i="1" dirty="0">
              <a:solidFill>
                <a:srgbClr val="00B050"/>
              </a:solidFill>
            </a:endParaRPr>
          </a:p>
          <a:p>
            <a:r>
              <a:rPr lang="tr-TR" sz="2400" i="1" dirty="0">
                <a:solidFill>
                  <a:srgbClr val="00B050"/>
                </a:solidFill>
              </a:rPr>
              <a:t>Arabamız tutarken Erciyes’in yolunu:</a:t>
            </a:r>
          </a:p>
          <a:p>
            <a:r>
              <a:rPr lang="tr-TR" sz="2400" i="1" dirty="0">
                <a:solidFill>
                  <a:srgbClr val="00B050"/>
                </a:solidFill>
              </a:rPr>
              <a:t>“Hancı dedim, bildin mi Maraşlı Şeyhoğlu’nu?”</a:t>
            </a:r>
          </a:p>
        </p:txBody>
      </p:sp>
    </p:spTree>
    <p:extLst>
      <p:ext uri="{BB962C8B-B14F-4D97-AF65-F5344CB8AC3E}">
        <p14:creationId xmlns:p14="http://schemas.microsoft.com/office/powerpoint/2010/main" val="1168718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2">
            <a:extLst>
              <a:ext uri="{FF2B5EF4-FFF2-40B4-BE49-F238E27FC236}">
                <a16:creationId xmlns:a16="http://schemas.microsoft.com/office/drawing/2014/main" id="{E875AE02-E954-4E02-91E8-F73FE652B92F}"/>
              </a:ext>
            </a:extLst>
          </p:cNvPr>
          <p:cNvSpPr>
            <a:spLocks noGrp="1" noChangeArrowheads="1"/>
          </p:cNvSpPr>
          <p:nvPr>
            <p:ph type="title"/>
          </p:nvPr>
        </p:nvSpPr>
        <p:spPr/>
        <p:txBody>
          <a:bodyPr/>
          <a:lstStyle/>
          <a:p>
            <a:r>
              <a:rPr lang="tr-TR" altLang="tr-TR" sz="3200" b="1">
                <a:solidFill>
                  <a:schemeClr val="tx2"/>
                </a:solidFill>
              </a:rPr>
              <a:t>Tırnak İşareti ( “ ” )</a:t>
            </a:r>
            <a:br>
              <a:rPr lang="tr-TR" altLang="tr-TR" sz="3200" b="1">
                <a:solidFill>
                  <a:schemeClr val="tx2"/>
                </a:solidFill>
              </a:rPr>
            </a:br>
            <a:endParaRPr lang="tr-TR" altLang="tr-TR" sz="3200" b="1">
              <a:solidFill>
                <a:schemeClr val="tx2"/>
              </a:solidFill>
            </a:endParaRPr>
          </a:p>
        </p:txBody>
      </p:sp>
      <p:sp>
        <p:nvSpPr>
          <p:cNvPr id="583683" name="Rectangle 3">
            <a:extLst>
              <a:ext uri="{FF2B5EF4-FFF2-40B4-BE49-F238E27FC236}">
                <a16:creationId xmlns:a16="http://schemas.microsoft.com/office/drawing/2014/main" id="{63497038-8692-4EC2-A3FE-672779EB8465}"/>
              </a:ext>
            </a:extLst>
          </p:cNvPr>
          <p:cNvSpPr>
            <a:spLocks noGrp="1" noChangeArrowheads="1"/>
          </p:cNvSpPr>
          <p:nvPr>
            <p:ph type="body" idx="1"/>
          </p:nvPr>
        </p:nvSpPr>
        <p:spPr>
          <a:xfrm>
            <a:off x="150125" y="1524000"/>
            <a:ext cx="10836323" cy="3962400"/>
          </a:xfrm>
        </p:spPr>
        <p:txBody>
          <a:bodyPr/>
          <a:lstStyle/>
          <a:p>
            <a:pPr>
              <a:buFontTx/>
              <a:buNone/>
            </a:pPr>
            <a:r>
              <a:rPr lang="tr-TR" altLang="tr-TR" b="1" dirty="0"/>
              <a:t>	</a:t>
            </a:r>
            <a:r>
              <a:rPr lang="tr-TR" altLang="tr-TR" b="1" dirty="0">
                <a:solidFill>
                  <a:schemeClr val="folHlink"/>
                </a:solidFill>
              </a:rPr>
              <a:t>1. </a:t>
            </a:r>
            <a:r>
              <a:rPr lang="tr-TR" altLang="tr-TR" dirty="0">
                <a:solidFill>
                  <a:schemeClr val="folHlink"/>
                </a:solidFill>
              </a:rPr>
              <a:t>Başka bir kimseden veya yazıdan olduğu gibi aktarılan sözler tırnak içine alınır: </a:t>
            </a:r>
          </a:p>
          <a:p>
            <a:pPr>
              <a:buFontTx/>
              <a:buNone/>
            </a:pPr>
            <a:endParaRPr lang="tr-TR" altLang="tr-TR" dirty="0">
              <a:solidFill>
                <a:schemeClr val="folHlink"/>
              </a:solidFill>
            </a:endParaRPr>
          </a:p>
          <a:p>
            <a:pPr>
              <a:buFontTx/>
              <a:buNone/>
            </a:pPr>
            <a:r>
              <a:rPr lang="tr-TR" altLang="tr-TR" sz="2800" i="1" dirty="0">
                <a:solidFill>
                  <a:schemeClr val="hlink"/>
                </a:solidFill>
                <a:latin typeface="Century Schoolbook" panose="02040604050505020304" pitchFamily="18" charset="0"/>
              </a:rPr>
              <a:t>Ahmet Hamdi Efendi’nin anı defterinde de </a:t>
            </a:r>
            <a:r>
              <a:rPr lang="tr-TR" altLang="tr-TR" sz="2800" b="1" i="1" dirty="0">
                <a:solidFill>
                  <a:schemeClr val="hlink"/>
                </a:solidFill>
                <a:latin typeface="Century Schoolbook" panose="02040604050505020304" pitchFamily="18" charset="0"/>
              </a:rPr>
              <a:t>“Karacaoğlan’ın Varsak köyünde dünyaya geldiği”</a:t>
            </a:r>
            <a:r>
              <a:rPr lang="tr-TR" altLang="tr-TR" sz="2800" i="1" dirty="0">
                <a:solidFill>
                  <a:schemeClr val="hlink"/>
                </a:solidFill>
                <a:latin typeface="Century Schoolbook" panose="02040604050505020304" pitchFamily="18" charset="0"/>
              </a:rPr>
              <a:t> yazılıdır.</a:t>
            </a:r>
            <a:r>
              <a:rPr lang="tr-TR" altLang="tr-TR" sz="2800" dirty="0">
                <a:solidFill>
                  <a:schemeClr val="folHlink"/>
                </a:solidFill>
              </a:rPr>
              <a:t> </a:t>
            </a:r>
          </a:p>
          <a:p>
            <a:pPr algn="r">
              <a:buFontTx/>
              <a:buNone/>
            </a:pPr>
            <a:r>
              <a:rPr lang="tr-TR" altLang="tr-TR" sz="2400" i="1" dirty="0">
                <a:solidFill>
                  <a:srgbClr val="9ACCA7"/>
                </a:solidFill>
              </a:rPr>
              <a:t>						(Cevdet Kudret)</a:t>
            </a:r>
          </a:p>
          <a:p>
            <a:pPr>
              <a:buFontTx/>
              <a:buNone/>
            </a:pPr>
            <a:endParaRPr lang="tr-TR" altLang="tr-TR" sz="2800" i="1" dirty="0">
              <a:solidFill>
                <a:srgbClr val="9ACCA7"/>
              </a:solidFill>
            </a:endParaRPr>
          </a:p>
        </p:txBody>
      </p:sp>
    </p:spTree>
    <p:extLst>
      <p:ext uri="{BB962C8B-B14F-4D97-AF65-F5344CB8AC3E}">
        <p14:creationId xmlns:p14="http://schemas.microsoft.com/office/powerpoint/2010/main" val="396819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7" name="Rectangle 3">
            <a:extLst>
              <a:ext uri="{FF2B5EF4-FFF2-40B4-BE49-F238E27FC236}">
                <a16:creationId xmlns:a16="http://schemas.microsoft.com/office/drawing/2014/main" id="{295344C6-F006-4390-B96F-FF07BBC4C435}"/>
              </a:ext>
            </a:extLst>
          </p:cNvPr>
          <p:cNvSpPr>
            <a:spLocks noGrp="1" noChangeArrowheads="1"/>
          </p:cNvSpPr>
          <p:nvPr>
            <p:ph type="body" idx="4294967295"/>
          </p:nvPr>
        </p:nvSpPr>
        <p:spPr>
          <a:xfrm>
            <a:off x="395785" y="838200"/>
            <a:ext cx="9205415" cy="4648200"/>
          </a:xfrm>
        </p:spPr>
        <p:txBody>
          <a:bodyPr/>
          <a:lstStyle/>
          <a:p>
            <a:r>
              <a:rPr lang="tr-TR" altLang="tr-TR" dirty="0">
                <a:solidFill>
                  <a:schemeClr val="tx2"/>
                </a:solidFill>
              </a:rPr>
              <a:t>Tırnak içindeki alıntının sonunda bulunan işaret (nokta, soru işareti, ünlem işareti vb.) tırnak içinde kalır:</a:t>
            </a:r>
            <a:r>
              <a:rPr lang="tr-TR" altLang="tr-TR" dirty="0"/>
              <a:t> </a:t>
            </a:r>
          </a:p>
          <a:p>
            <a:endParaRPr lang="tr-TR" altLang="tr-TR" dirty="0"/>
          </a:p>
          <a:p>
            <a:pPr algn="ctr">
              <a:buFontTx/>
              <a:buNone/>
            </a:pPr>
            <a:r>
              <a:rPr lang="tr-TR" altLang="tr-TR" sz="2800" i="1" dirty="0">
                <a:solidFill>
                  <a:schemeClr val="hlink"/>
                </a:solidFill>
                <a:latin typeface="Century Schoolbook" panose="02040604050505020304" pitchFamily="18" charset="0"/>
              </a:rPr>
              <a:t>Komşulardan biri, “</a:t>
            </a:r>
            <a:r>
              <a:rPr lang="tr-TR" altLang="tr-TR" sz="2800" b="1" i="1" dirty="0">
                <a:solidFill>
                  <a:schemeClr val="hlink"/>
                </a:solidFill>
                <a:latin typeface="Century Schoolbook" panose="02040604050505020304" pitchFamily="18" charset="0"/>
              </a:rPr>
              <a:t>Yeter</a:t>
            </a:r>
            <a:r>
              <a:rPr lang="tr-TR" altLang="tr-TR" sz="2800" b="1" i="1" dirty="0">
                <a:solidFill>
                  <a:schemeClr val="tx2"/>
                </a:solidFill>
                <a:latin typeface="Century Schoolbook" panose="02040604050505020304" pitchFamily="18" charset="0"/>
              </a:rPr>
              <a:t>!</a:t>
            </a:r>
            <a:r>
              <a:rPr lang="tr-TR" altLang="tr-TR" sz="2800" b="1" i="1" dirty="0">
                <a:solidFill>
                  <a:schemeClr val="hlink"/>
                </a:solidFill>
                <a:latin typeface="Century Schoolbook" panose="02040604050505020304" pitchFamily="18" charset="0"/>
              </a:rPr>
              <a:t>”</a:t>
            </a:r>
            <a:r>
              <a:rPr lang="tr-TR" altLang="tr-TR" sz="2800" i="1" dirty="0">
                <a:solidFill>
                  <a:schemeClr val="hlink"/>
                </a:solidFill>
                <a:latin typeface="Century Schoolbook" panose="02040604050505020304" pitchFamily="18" charset="0"/>
              </a:rPr>
              <a:t> diye bağırdı.</a:t>
            </a:r>
          </a:p>
          <a:p>
            <a:pPr>
              <a:buFontTx/>
              <a:buNone/>
            </a:pPr>
            <a:r>
              <a:rPr lang="tr-TR" altLang="tr-TR" dirty="0"/>
              <a:t>					</a:t>
            </a:r>
            <a:endParaRPr lang="tr-TR" altLang="tr-TR" sz="2800" i="1" dirty="0">
              <a:solidFill>
                <a:srgbClr val="9ACCA7"/>
              </a:solidFill>
            </a:endParaRPr>
          </a:p>
        </p:txBody>
      </p:sp>
    </p:spTree>
    <p:extLst>
      <p:ext uri="{BB962C8B-B14F-4D97-AF65-F5344CB8AC3E}">
        <p14:creationId xmlns:p14="http://schemas.microsoft.com/office/powerpoint/2010/main" val="350035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9" name="Rectangle 3">
            <a:extLst>
              <a:ext uri="{FF2B5EF4-FFF2-40B4-BE49-F238E27FC236}">
                <a16:creationId xmlns:a16="http://schemas.microsoft.com/office/drawing/2014/main" id="{DDA8D3B3-5CA2-487B-9326-910EDF89ED1E}"/>
              </a:ext>
            </a:extLst>
          </p:cNvPr>
          <p:cNvSpPr>
            <a:spLocks noGrp="1" noChangeArrowheads="1"/>
          </p:cNvSpPr>
          <p:nvPr>
            <p:ph type="body" idx="4294967295"/>
          </p:nvPr>
        </p:nvSpPr>
        <p:spPr>
          <a:xfrm>
            <a:off x="696035" y="308213"/>
            <a:ext cx="9662614" cy="2434987"/>
          </a:xfrm>
        </p:spPr>
        <p:txBody>
          <a:bodyPr/>
          <a:lstStyle/>
          <a:p>
            <a:pPr>
              <a:buFontTx/>
              <a:buNone/>
            </a:pPr>
            <a:r>
              <a:rPr lang="tr-TR" altLang="tr-TR" b="1" dirty="0"/>
              <a:t>	</a:t>
            </a:r>
            <a:r>
              <a:rPr lang="tr-TR" altLang="tr-TR" dirty="0">
                <a:solidFill>
                  <a:schemeClr val="tx2"/>
                </a:solidFill>
              </a:rPr>
              <a:t>Cümle içerisinde kitapların ve yazıların adları ile başlıkları tırnak içine alınır:</a:t>
            </a:r>
            <a:endParaRPr lang="tr-TR" altLang="tr-TR" i="1" dirty="0">
              <a:solidFill>
                <a:schemeClr val="tx2"/>
              </a:solidFill>
            </a:endParaRPr>
          </a:p>
          <a:p>
            <a:pPr>
              <a:buFontTx/>
              <a:buNone/>
            </a:pPr>
            <a:r>
              <a:rPr lang="tr-TR" altLang="tr-TR" sz="2800" b="1" i="1" dirty="0">
                <a:solidFill>
                  <a:schemeClr val="hlink"/>
                </a:solidFill>
              </a:rPr>
              <a:t>	</a:t>
            </a:r>
            <a:r>
              <a:rPr lang="tr-TR" altLang="tr-TR" sz="2800" dirty="0">
                <a:solidFill>
                  <a:schemeClr val="hlink"/>
                </a:solidFill>
                <a:latin typeface="Century Schoolbook" panose="02040604050505020304" pitchFamily="18" charset="0"/>
              </a:rPr>
              <a:t>Geçenlerde, 1971’de yazdığım</a:t>
            </a:r>
            <a:r>
              <a:rPr lang="tr-TR" altLang="tr-TR" sz="2800" b="1" dirty="0">
                <a:solidFill>
                  <a:schemeClr val="hlink"/>
                </a:solidFill>
                <a:latin typeface="Century Schoolbook" panose="02040604050505020304" pitchFamily="18" charset="0"/>
              </a:rPr>
              <a:t> </a:t>
            </a:r>
            <a:r>
              <a:rPr lang="tr-TR" altLang="tr-TR" sz="2800" dirty="0">
                <a:solidFill>
                  <a:schemeClr val="hlink"/>
                </a:solidFill>
                <a:latin typeface="Century Schoolbook" panose="02040604050505020304" pitchFamily="18" charset="0"/>
              </a:rPr>
              <a:t>“Yusuf ile Zeliha” adlı öyküyü eleştirel bir gözle incelerken bir bölümde duraladım.</a:t>
            </a:r>
            <a:r>
              <a:rPr lang="tr-TR" altLang="tr-TR" sz="2800" i="1" dirty="0">
                <a:solidFill>
                  <a:schemeClr val="hlink"/>
                </a:solidFill>
                <a:latin typeface="Century Schoolbook" panose="02040604050505020304" pitchFamily="18" charset="0"/>
              </a:rPr>
              <a:t>	</a:t>
            </a:r>
            <a:r>
              <a:rPr lang="tr-TR" altLang="tr-TR" sz="2800" b="1" i="1" dirty="0">
                <a:solidFill>
                  <a:schemeClr val="hlink"/>
                </a:solidFill>
                <a:latin typeface="Century Schoolbook" panose="02040604050505020304" pitchFamily="18" charset="0"/>
              </a:rPr>
              <a:t>	</a:t>
            </a:r>
            <a:r>
              <a:rPr lang="tr-TR" altLang="tr-TR" sz="2800" b="1" i="1" dirty="0">
                <a:solidFill>
                  <a:schemeClr val="hlink"/>
                </a:solidFill>
              </a:rPr>
              <a:t>						</a:t>
            </a:r>
            <a:endParaRPr lang="tr-TR" altLang="tr-TR" sz="2400" b="1" i="1" dirty="0">
              <a:solidFill>
                <a:srgbClr val="9ACCA7"/>
              </a:solidFill>
            </a:endParaRPr>
          </a:p>
        </p:txBody>
      </p:sp>
      <p:sp>
        <p:nvSpPr>
          <p:cNvPr id="2" name="Dikdörtgen 1"/>
          <p:cNvSpPr/>
          <p:nvPr/>
        </p:nvSpPr>
        <p:spPr>
          <a:xfrm>
            <a:off x="846160" y="2743200"/>
            <a:ext cx="10372300" cy="3120854"/>
          </a:xfrm>
          <a:prstGeom prst="rect">
            <a:avLst/>
          </a:prstGeom>
        </p:spPr>
        <p:txBody>
          <a:bodyPr wrap="square">
            <a:spAutoFit/>
          </a:bodyPr>
          <a:lstStyle/>
          <a:p>
            <a:pPr lvl="0" algn="ctr" fontAlgn="base">
              <a:lnSpc>
                <a:spcPct val="80000"/>
              </a:lnSpc>
              <a:spcBef>
                <a:spcPct val="20000"/>
              </a:spcBef>
              <a:spcAft>
                <a:spcPct val="0"/>
              </a:spcAft>
            </a:pPr>
            <a:r>
              <a:rPr lang="tr-TR" altLang="tr-TR" sz="2400" dirty="0">
                <a:solidFill>
                  <a:srgbClr val="FF0000"/>
                </a:solidFill>
                <a:latin typeface="Comic Sans MS" panose="030F0702030302020204" pitchFamily="66" charset="0"/>
              </a:rPr>
              <a:t>UYARI:</a:t>
            </a:r>
          </a:p>
          <a:p>
            <a:pPr lvl="0" fontAlgn="base">
              <a:lnSpc>
                <a:spcPct val="80000"/>
              </a:lnSpc>
              <a:spcBef>
                <a:spcPct val="20000"/>
              </a:spcBef>
              <a:spcAft>
                <a:spcPct val="0"/>
              </a:spcAft>
            </a:pPr>
            <a:r>
              <a:rPr lang="tr-TR" altLang="tr-TR" sz="2400" dirty="0">
                <a:solidFill>
                  <a:srgbClr val="FF0000"/>
                </a:solidFill>
                <a:latin typeface="Comic Sans MS" panose="030F0702030302020204" pitchFamily="66" charset="0"/>
              </a:rPr>
              <a:t>Cümle içerisinde özel olarak belirtilmek istenen sözler, kitapların ve yazıların adları ve başlıkları tırnak içine alınmaksızın </a:t>
            </a:r>
            <a:r>
              <a:rPr lang="tr-TR" altLang="tr-TR" sz="2400" dirty="0">
                <a:solidFill>
                  <a:srgbClr val="00B050"/>
                </a:solidFill>
                <a:latin typeface="Comic Sans MS" panose="030F0702030302020204" pitchFamily="66" charset="0"/>
              </a:rPr>
              <a:t>koyu yazılarak </a:t>
            </a:r>
            <a:r>
              <a:rPr lang="tr-TR" altLang="tr-TR" sz="2400" dirty="0">
                <a:solidFill>
                  <a:srgbClr val="FF0000"/>
                </a:solidFill>
                <a:latin typeface="Comic Sans MS" panose="030F0702030302020204" pitchFamily="66" charset="0"/>
              </a:rPr>
              <a:t>veya </a:t>
            </a:r>
            <a:r>
              <a:rPr lang="tr-TR" altLang="tr-TR" sz="2400" dirty="0">
                <a:solidFill>
                  <a:srgbClr val="00B050"/>
                </a:solidFill>
                <a:latin typeface="Comic Sans MS" panose="030F0702030302020204" pitchFamily="66" charset="0"/>
              </a:rPr>
              <a:t>eğik yazıyla (italik)</a:t>
            </a:r>
            <a:r>
              <a:rPr lang="tr-TR" altLang="tr-TR" sz="2400" dirty="0">
                <a:solidFill>
                  <a:srgbClr val="FF0000"/>
                </a:solidFill>
                <a:latin typeface="Comic Sans MS" panose="030F0702030302020204" pitchFamily="66" charset="0"/>
              </a:rPr>
              <a:t> dizilerek de gösterilebilir:</a:t>
            </a:r>
          </a:p>
          <a:p>
            <a:pPr marL="342900" lvl="0" indent="-342900" fontAlgn="base">
              <a:lnSpc>
                <a:spcPct val="80000"/>
              </a:lnSpc>
              <a:spcBef>
                <a:spcPct val="20000"/>
              </a:spcBef>
              <a:spcAft>
                <a:spcPct val="0"/>
              </a:spcAft>
              <a:buFontTx/>
              <a:buChar char="•"/>
            </a:pPr>
            <a:endParaRPr lang="tr-TR" altLang="tr-TR" sz="2400" dirty="0">
              <a:solidFill>
                <a:srgbClr val="FF0000"/>
              </a:solidFill>
              <a:latin typeface="Comic Sans MS" panose="030F0702030302020204" pitchFamily="66" charset="0"/>
            </a:endParaRPr>
          </a:p>
          <a:p>
            <a:pPr marL="342900" lvl="0" indent="-342900" fontAlgn="base">
              <a:lnSpc>
                <a:spcPct val="80000"/>
              </a:lnSpc>
              <a:spcBef>
                <a:spcPct val="20000"/>
              </a:spcBef>
              <a:spcAft>
                <a:spcPct val="0"/>
              </a:spcAft>
            </a:pPr>
            <a:r>
              <a:rPr lang="tr-TR" altLang="tr-TR" sz="2400" dirty="0">
                <a:solidFill>
                  <a:srgbClr val="00B200"/>
                </a:solidFill>
                <a:latin typeface="Comic Sans MS" panose="030F0702030302020204" pitchFamily="66" charset="0"/>
              </a:rPr>
              <a:t>	Cahit Sıtkı'nın</a:t>
            </a:r>
            <a:r>
              <a:rPr lang="tr-TR" altLang="tr-TR" sz="2400" b="1" dirty="0">
                <a:solidFill>
                  <a:srgbClr val="00B200"/>
                </a:solidFill>
                <a:latin typeface="Comic Sans MS" panose="030F0702030302020204" pitchFamily="66" charset="0"/>
              </a:rPr>
              <a:t> </a:t>
            </a:r>
            <a:r>
              <a:rPr lang="tr-TR" altLang="tr-TR" sz="2400" i="1" dirty="0">
                <a:solidFill>
                  <a:srgbClr val="00B200"/>
                </a:solidFill>
                <a:latin typeface="Comic Sans MS" panose="030F0702030302020204" pitchFamily="66" charset="0"/>
              </a:rPr>
              <a:t>Şairin Ölümü</a:t>
            </a:r>
            <a:r>
              <a:rPr lang="tr-TR" altLang="tr-TR" sz="2400" dirty="0">
                <a:solidFill>
                  <a:srgbClr val="00B200"/>
                </a:solidFill>
                <a:latin typeface="Comic Sans MS" panose="030F0702030302020204" pitchFamily="66" charset="0"/>
              </a:rPr>
              <a:t> şiirini Yahya Kemâl çok sevmişti.</a:t>
            </a:r>
          </a:p>
          <a:p>
            <a:pPr marL="342900" lvl="0" indent="-342900" algn="ctr" fontAlgn="base">
              <a:lnSpc>
                <a:spcPct val="80000"/>
              </a:lnSpc>
              <a:spcBef>
                <a:spcPct val="20000"/>
              </a:spcBef>
              <a:spcAft>
                <a:spcPct val="0"/>
              </a:spcAft>
            </a:pPr>
            <a:r>
              <a:rPr lang="tr-TR" altLang="tr-TR" sz="2400" b="1" i="1" dirty="0">
                <a:solidFill>
                  <a:srgbClr val="00B200"/>
                </a:solidFill>
                <a:latin typeface="Comic Sans MS" panose="030F0702030302020204" pitchFamily="66" charset="0"/>
              </a:rPr>
              <a:t>	</a:t>
            </a:r>
          </a:p>
          <a:p>
            <a:pPr marL="342900" lvl="0" indent="-342900" algn="ctr" fontAlgn="base">
              <a:lnSpc>
                <a:spcPct val="80000"/>
              </a:lnSpc>
              <a:spcBef>
                <a:spcPct val="20000"/>
              </a:spcBef>
              <a:spcAft>
                <a:spcPct val="0"/>
              </a:spcAft>
            </a:pPr>
            <a:r>
              <a:rPr lang="tr-TR" altLang="tr-TR" sz="2400" b="1" i="1" dirty="0">
                <a:solidFill>
                  <a:srgbClr val="FF0000"/>
                </a:solidFill>
                <a:latin typeface="Comic Sans MS" panose="030F0702030302020204" pitchFamily="66" charset="0"/>
              </a:rPr>
              <a:t>Fakat özel bir ifade için hem italik veya kalın hem tırnak işareti </a:t>
            </a:r>
            <a:r>
              <a:rPr lang="tr-TR" altLang="tr-TR" sz="2400" b="1" i="1" u="sng" dirty="0">
                <a:solidFill>
                  <a:srgbClr val="FF0000"/>
                </a:solidFill>
                <a:latin typeface="Comic Sans MS" panose="030F0702030302020204" pitchFamily="66" charset="0"/>
              </a:rPr>
              <a:t>aynı anda kullanılmaz</a:t>
            </a:r>
            <a:r>
              <a:rPr lang="tr-TR" altLang="tr-TR" sz="2400" b="1" i="1" dirty="0">
                <a:solidFill>
                  <a:srgbClr val="FF0000"/>
                </a:solidFill>
                <a:latin typeface="Comic Sans MS" panose="030F0702030302020204" pitchFamily="66" charset="0"/>
              </a:rPr>
              <a:t>.</a:t>
            </a:r>
          </a:p>
        </p:txBody>
      </p:sp>
    </p:spTree>
    <p:extLst>
      <p:ext uri="{BB962C8B-B14F-4D97-AF65-F5344CB8AC3E}">
        <p14:creationId xmlns:p14="http://schemas.microsoft.com/office/powerpoint/2010/main" val="152796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13899" y="455744"/>
            <a:ext cx="10631606" cy="6843348"/>
          </a:xfrm>
          <a:prstGeom prst="rect">
            <a:avLst/>
          </a:prstGeom>
        </p:spPr>
        <p:txBody>
          <a:bodyPr wrap="square">
            <a:spAutoFit/>
          </a:bodyPr>
          <a:lstStyle/>
          <a:p>
            <a:pPr marL="342900" lvl="0" indent="-342900" algn="ctr" fontAlgn="base">
              <a:lnSpc>
                <a:spcPct val="80000"/>
              </a:lnSpc>
              <a:spcBef>
                <a:spcPct val="20000"/>
              </a:spcBef>
              <a:spcAft>
                <a:spcPct val="0"/>
              </a:spcAft>
            </a:pPr>
            <a:r>
              <a:rPr lang="tr-TR" altLang="tr-TR" sz="3200" b="1" dirty="0">
                <a:solidFill>
                  <a:srgbClr val="FF0000"/>
                </a:solidFill>
              </a:rPr>
              <a:t>UYARI:</a:t>
            </a:r>
          </a:p>
          <a:p>
            <a:pPr marL="342900" lvl="0" indent="-342900" algn="ctr" fontAlgn="base">
              <a:lnSpc>
                <a:spcPct val="150000"/>
              </a:lnSpc>
              <a:spcBef>
                <a:spcPct val="20000"/>
              </a:spcBef>
              <a:spcAft>
                <a:spcPct val="0"/>
              </a:spcAft>
            </a:pPr>
            <a:r>
              <a:rPr lang="tr-TR" altLang="tr-TR" sz="3200" b="1" dirty="0">
                <a:solidFill>
                  <a:srgbClr val="FF0000"/>
                </a:solidFill>
              </a:rPr>
              <a:t>BİLGİSAYARDA TIRNAK İŞARETİ YAPMAK İÇİN </a:t>
            </a:r>
          </a:p>
          <a:p>
            <a:pPr marL="342900" lvl="0" indent="-342900" algn="ctr" fontAlgn="base">
              <a:lnSpc>
                <a:spcPct val="150000"/>
              </a:lnSpc>
              <a:spcBef>
                <a:spcPct val="20000"/>
              </a:spcBef>
              <a:spcAft>
                <a:spcPct val="0"/>
              </a:spcAft>
            </a:pPr>
            <a:r>
              <a:rPr lang="tr-TR" altLang="tr-TR" sz="3200" b="1" dirty="0">
                <a:solidFill>
                  <a:srgbClr val="FF0000"/>
                </a:solidFill>
              </a:rPr>
              <a:t>İKİ KERE TEK TIRNAK İŞARETİNE BASARAK </a:t>
            </a:r>
          </a:p>
          <a:p>
            <a:pPr marL="342900" lvl="0" indent="-342900" algn="ctr" fontAlgn="base">
              <a:lnSpc>
                <a:spcPct val="150000"/>
              </a:lnSpc>
              <a:spcBef>
                <a:spcPct val="20000"/>
              </a:spcBef>
              <a:spcAft>
                <a:spcPct val="0"/>
              </a:spcAft>
            </a:pPr>
            <a:r>
              <a:rPr lang="tr-TR" altLang="tr-TR" sz="3200" b="1" dirty="0">
                <a:solidFill>
                  <a:srgbClr val="FF0000"/>
                </a:solidFill>
              </a:rPr>
              <a:t>ÇİFT TIRNAK OLUŞTURMAYA ÇALIŞMAYIN;</a:t>
            </a:r>
          </a:p>
          <a:p>
            <a:pPr marL="342900" lvl="0" indent="-342900" algn="ctr" fontAlgn="base">
              <a:lnSpc>
                <a:spcPct val="150000"/>
              </a:lnSpc>
              <a:spcBef>
                <a:spcPct val="20000"/>
              </a:spcBef>
              <a:spcAft>
                <a:spcPct val="0"/>
              </a:spcAft>
            </a:pPr>
            <a:r>
              <a:rPr lang="tr-TR" altLang="tr-TR" sz="3200" b="1" dirty="0">
                <a:solidFill>
                  <a:srgbClr val="FF0000"/>
                </a:solidFill>
              </a:rPr>
              <a:t>ÇİFT TIRNAK TUŞU AYRIDIR.</a:t>
            </a:r>
          </a:p>
          <a:p>
            <a:pPr marL="342900" lvl="0" indent="-342900" algn="ctr" fontAlgn="base">
              <a:lnSpc>
                <a:spcPct val="150000"/>
              </a:lnSpc>
              <a:spcBef>
                <a:spcPct val="20000"/>
              </a:spcBef>
              <a:spcAft>
                <a:spcPct val="0"/>
              </a:spcAft>
            </a:pPr>
            <a:r>
              <a:rPr lang="tr-TR" altLang="tr-TR" sz="3200" b="1" dirty="0">
                <a:solidFill>
                  <a:srgbClr val="FF0000"/>
                </a:solidFill>
              </a:rPr>
              <a:t>‘‘</a:t>
            </a:r>
            <a:r>
              <a:rPr lang="tr-TR" altLang="tr-TR" sz="3200" b="1" dirty="0">
                <a:solidFill>
                  <a:srgbClr val="00B050"/>
                </a:solidFill>
              </a:rPr>
              <a:t>Leyla ile Mecnun</a:t>
            </a:r>
            <a:r>
              <a:rPr lang="tr-TR" altLang="tr-TR" sz="3200" b="1" dirty="0">
                <a:solidFill>
                  <a:srgbClr val="FF0000"/>
                </a:solidFill>
              </a:rPr>
              <a:t>’’</a:t>
            </a:r>
          </a:p>
          <a:p>
            <a:pPr marL="342900" lvl="0" indent="-342900" algn="ctr" fontAlgn="base">
              <a:lnSpc>
                <a:spcPct val="150000"/>
              </a:lnSpc>
              <a:spcBef>
                <a:spcPct val="20000"/>
              </a:spcBef>
              <a:spcAft>
                <a:spcPct val="0"/>
              </a:spcAft>
            </a:pPr>
            <a:endParaRPr lang="tr-TR" altLang="tr-TR" sz="3200" b="1" dirty="0">
              <a:solidFill>
                <a:srgbClr val="FF0000"/>
              </a:solidFill>
            </a:endParaRPr>
          </a:p>
          <a:p>
            <a:pPr marL="342900" lvl="0" indent="-342900" algn="ctr" fontAlgn="base">
              <a:lnSpc>
                <a:spcPct val="150000"/>
              </a:lnSpc>
              <a:spcBef>
                <a:spcPct val="20000"/>
              </a:spcBef>
              <a:spcAft>
                <a:spcPct val="0"/>
              </a:spcAft>
            </a:pPr>
            <a:endParaRPr lang="tr-TR" altLang="tr-TR" sz="3200" b="1" dirty="0">
              <a:solidFill>
                <a:srgbClr val="FF0000"/>
              </a:solidFill>
            </a:endParaRPr>
          </a:p>
          <a:p>
            <a:pPr marL="342900" lvl="0" indent="-342900" fontAlgn="base">
              <a:lnSpc>
                <a:spcPct val="80000"/>
              </a:lnSpc>
              <a:spcBef>
                <a:spcPct val="20000"/>
              </a:spcBef>
              <a:spcAft>
                <a:spcPct val="0"/>
              </a:spcAft>
            </a:pPr>
            <a:endParaRPr lang="tr-TR" altLang="tr-TR" sz="3200" b="1" i="1" dirty="0">
              <a:solidFill>
                <a:srgbClr val="9ACCA7"/>
              </a:solidFill>
            </a:endParaRPr>
          </a:p>
        </p:txBody>
      </p:sp>
    </p:spTree>
    <p:extLst>
      <p:ext uri="{BB962C8B-B14F-4D97-AF65-F5344CB8AC3E}">
        <p14:creationId xmlns:p14="http://schemas.microsoft.com/office/powerpoint/2010/main" val="288096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2E4C0A4B-3A8C-4DD2-A64A-5DDBFBA1D8D2}"/>
              </a:ext>
            </a:extLst>
          </p:cNvPr>
          <p:cNvPicPr>
            <a:picLocks noChangeAspect="1"/>
          </p:cNvPicPr>
          <p:nvPr/>
        </p:nvPicPr>
        <p:blipFill rotWithShape="1">
          <a:blip r:embed="rId2">
            <a:extLst>
              <a:ext uri="{28A0092B-C50C-407E-A947-70E740481C1C}">
                <a14:useLocalDpi xmlns:a14="http://schemas.microsoft.com/office/drawing/2010/main" val="0"/>
              </a:ext>
            </a:extLst>
          </a:blip>
          <a:srcRect l="3825" t="16658" r="575" b="12951"/>
          <a:stretch/>
        </p:blipFill>
        <p:spPr>
          <a:xfrm>
            <a:off x="197707" y="296562"/>
            <a:ext cx="11655680" cy="4827373"/>
          </a:xfrm>
          <a:prstGeom prst="rect">
            <a:avLst/>
          </a:prstGeom>
        </p:spPr>
      </p:pic>
    </p:spTree>
    <p:extLst>
      <p:ext uri="{BB962C8B-B14F-4D97-AF65-F5344CB8AC3E}">
        <p14:creationId xmlns:p14="http://schemas.microsoft.com/office/powerpoint/2010/main" val="54541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2">
            <a:extLst>
              <a:ext uri="{FF2B5EF4-FFF2-40B4-BE49-F238E27FC236}">
                <a16:creationId xmlns:a16="http://schemas.microsoft.com/office/drawing/2014/main" id="{BCAC8AF8-D0EC-4F04-A7C0-172191A1D267}"/>
              </a:ext>
            </a:extLst>
          </p:cNvPr>
          <p:cNvSpPr>
            <a:spLocks noGrp="1" noChangeArrowheads="1"/>
          </p:cNvSpPr>
          <p:nvPr>
            <p:ph type="title"/>
          </p:nvPr>
        </p:nvSpPr>
        <p:spPr/>
        <p:txBody>
          <a:bodyPr/>
          <a:lstStyle/>
          <a:p>
            <a:r>
              <a:rPr lang="tr-TR" altLang="tr-TR" sz="3200" b="1">
                <a:solidFill>
                  <a:schemeClr val="tx2"/>
                </a:solidFill>
              </a:rPr>
              <a:t>Tek Tırnak İşareti ( ‘ ’ )</a:t>
            </a:r>
            <a:br>
              <a:rPr lang="tr-TR" altLang="tr-TR" sz="3200">
                <a:solidFill>
                  <a:schemeClr val="tx2"/>
                </a:solidFill>
              </a:rPr>
            </a:br>
            <a:endParaRPr lang="tr-TR" altLang="tr-TR" sz="3200">
              <a:solidFill>
                <a:schemeClr val="tx2"/>
              </a:solidFill>
            </a:endParaRPr>
          </a:p>
        </p:txBody>
      </p:sp>
      <p:sp>
        <p:nvSpPr>
          <p:cNvPr id="607235" name="Rectangle 3">
            <a:extLst>
              <a:ext uri="{FF2B5EF4-FFF2-40B4-BE49-F238E27FC236}">
                <a16:creationId xmlns:a16="http://schemas.microsoft.com/office/drawing/2014/main" id="{C3FBAA1D-9981-4212-AF5B-3378D928E7DD}"/>
              </a:ext>
            </a:extLst>
          </p:cNvPr>
          <p:cNvSpPr>
            <a:spLocks noGrp="1" noChangeArrowheads="1"/>
          </p:cNvSpPr>
          <p:nvPr>
            <p:ph type="body" idx="1"/>
          </p:nvPr>
        </p:nvSpPr>
        <p:spPr>
          <a:xfrm>
            <a:off x="791570" y="1187355"/>
            <a:ext cx="10261600" cy="3657600"/>
          </a:xfrm>
        </p:spPr>
        <p:txBody>
          <a:bodyPr/>
          <a:lstStyle/>
          <a:p>
            <a:r>
              <a:rPr lang="tr-TR" altLang="tr-TR" dirty="0">
                <a:solidFill>
                  <a:schemeClr val="hlink"/>
                </a:solidFill>
              </a:rPr>
              <a:t>Tırnak içinde verilen ve yeniden tırnağa alınması gereken bir sözü belirtmek için kullanılır. </a:t>
            </a:r>
          </a:p>
          <a:p>
            <a:pPr marL="0" indent="0" algn="just">
              <a:buNone/>
            </a:pPr>
            <a:r>
              <a:rPr lang="tr-TR" altLang="tr-TR" dirty="0">
                <a:solidFill>
                  <a:schemeClr val="hlink"/>
                </a:solidFill>
              </a:rPr>
              <a:t>“Bir mısraın güzelliği veya sağlamlığı ancak kendisinden önceki ve sonraki mısralarla belli olabilir. Gerçi: </a:t>
            </a:r>
            <a:r>
              <a:rPr lang="tr-TR" altLang="tr-TR" dirty="0">
                <a:solidFill>
                  <a:schemeClr val="tx2"/>
                </a:solidFill>
              </a:rPr>
              <a:t>‘</a:t>
            </a:r>
            <a:r>
              <a:rPr lang="tr-TR" altLang="tr-TR" dirty="0">
                <a:solidFill>
                  <a:schemeClr val="hlink"/>
                </a:solidFill>
              </a:rPr>
              <a:t>Varsın gönül aşkınla harap olsun efendim…</a:t>
            </a:r>
            <a:r>
              <a:rPr lang="tr-TR" altLang="tr-TR" dirty="0">
                <a:solidFill>
                  <a:schemeClr val="tx2"/>
                </a:solidFill>
              </a:rPr>
              <a:t>‘</a:t>
            </a:r>
            <a:r>
              <a:rPr lang="tr-TR" altLang="tr-TR" dirty="0">
                <a:solidFill>
                  <a:schemeClr val="hlink"/>
                </a:solidFill>
              </a:rPr>
              <a:t> gibi bir başına bütün etkisi yaratan mısralar da vardır ama bunların başka mısraları aratmayışı da nihayet iki üç okuyuşu geçmez.”</a:t>
            </a:r>
          </a:p>
          <a:p>
            <a:pPr marL="0" indent="0" algn="ctr">
              <a:buNone/>
            </a:pPr>
            <a:r>
              <a:rPr lang="tr-TR" altLang="tr-TR" dirty="0">
                <a:solidFill>
                  <a:schemeClr val="hlink"/>
                </a:solidFill>
              </a:rPr>
              <a:t> </a:t>
            </a:r>
          </a:p>
          <a:p>
            <a:pPr marL="0" indent="0" algn="ctr">
              <a:buNone/>
            </a:pPr>
            <a:r>
              <a:rPr lang="tr-TR" altLang="tr-TR" dirty="0">
                <a:solidFill>
                  <a:schemeClr val="hlink"/>
                </a:solidFill>
              </a:rPr>
              <a:t>(Salâh Birsel)</a:t>
            </a:r>
          </a:p>
        </p:txBody>
      </p:sp>
    </p:spTree>
    <p:extLst>
      <p:ext uri="{BB962C8B-B14F-4D97-AF65-F5344CB8AC3E}">
        <p14:creationId xmlns:p14="http://schemas.microsoft.com/office/powerpoint/2010/main" val="282494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a:extLst>
              <a:ext uri="{FF2B5EF4-FFF2-40B4-BE49-F238E27FC236}">
                <a16:creationId xmlns:a16="http://schemas.microsoft.com/office/drawing/2014/main" id="{51AB263B-19C0-4B66-A713-C32D52858EDA}"/>
              </a:ext>
            </a:extLst>
          </p:cNvPr>
          <p:cNvSpPr>
            <a:spLocks noGrp="1" noChangeArrowheads="1"/>
          </p:cNvSpPr>
          <p:nvPr>
            <p:ph type="title"/>
          </p:nvPr>
        </p:nvSpPr>
        <p:spPr/>
        <p:txBody>
          <a:bodyPr/>
          <a:lstStyle/>
          <a:p>
            <a:r>
              <a:rPr lang="tr-TR" altLang="tr-TR" sz="3200" b="1">
                <a:solidFill>
                  <a:schemeClr val="tx2"/>
                </a:solidFill>
              </a:rPr>
              <a:t>Eğik Çizgi ( / )</a:t>
            </a:r>
            <a:br>
              <a:rPr lang="tr-TR" altLang="tr-TR" sz="3200" b="1">
                <a:solidFill>
                  <a:schemeClr val="tx2"/>
                </a:solidFill>
              </a:rPr>
            </a:br>
            <a:endParaRPr lang="tr-TR" altLang="tr-TR" sz="3200" b="1">
              <a:solidFill>
                <a:schemeClr val="tx2"/>
              </a:solidFill>
            </a:endParaRPr>
          </a:p>
        </p:txBody>
      </p:sp>
      <p:sp>
        <p:nvSpPr>
          <p:cNvPr id="600067" name="Rectangle 3">
            <a:extLst>
              <a:ext uri="{FF2B5EF4-FFF2-40B4-BE49-F238E27FC236}">
                <a16:creationId xmlns:a16="http://schemas.microsoft.com/office/drawing/2014/main" id="{C97AAF60-08FB-4B71-B853-4A2B92E6BF2C}"/>
              </a:ext>
            </a:extLst>
          </p:cNvPr>
          <p:cNvSpPr>
            <a:spLocks noGrp="1" noChangeArrowheads="1"/>
          </p:cNvSpPr>
          <p:nvPr>
            <p:ph type="body" idx="1"/>
          </p:nvPr>
        </p:nvSpPr>
        <p:spPr>
          <a:xfrm>
            <a:off x="641445" y="1828800"/>
            <a:ext cx="9874155" cy="3657600"/>
          </a:xfrm>
        </p:spPr>
        <p:txBody>
          <a:bodyPr/>
          <a:lstStyle/>
          <a:p>
            <a:pPr>
              <a:buFontTx/>
              <a:buNone/>
            </a:pPr>
            <a:r>
              <a:rPr lang="tr-TR" altLang="tr-TR" b="1" dirty="0"/>
              <a:t>	</a:t>
            </a:r>
            <a:r>
              <a:rPr lang="tr-TR" altLang="tr-TR" b="1" dirty="0">
                <a:solidFill>
                  <a:schemeClr val="folHlink"/>
                </a:solidFill>
              </a:rPr>
              <a:t>1. </a:t>
            </a:r>
            <a:r>
              <a:rPr lang="tr-TR" altLang="tr-TR" dirty="0">
                <a:solidFill>
                  <a:schemeClr val="folHlink"/>
                </a:solidFill>
              </a:rPr>
              <a:t>Bir yazıda kullanılan kelimenin aslında hangi anlamda kullanıldığı ifade etmek için kullanılmaktadır.</a:t>
            </a:r>
          </a:p>
          <a:p>
            <a:pPr>
              <a:buFontTx/>
              <a:buNone/>
            </a:pPr>
            <a:r>
              <a:rPr lang="tr-TR" altLang="tr-TR" dirty="0">
                <a:solidFill>
                  <a:schemeClr val="folHlink"/>
                </a:solidFill>
              </a:rPr>
              <a:t> </a:t>
            </a:r>
          </a:p>
          <a:p>
            <a:pPr>
              <a:buFontTx/>
              <a:buNone/>
            </a:pPr>
            <a:r>
              <a:rPr lang="tr-TR" altLang="tr-TR" sz="2800" dirty="0">
                <a:solidFill>
                  <a:schemeClr val="hlink"/>
                </a:solidFill>
              </a:rPr>
              <a:t>	</a:t>
            </a:r>
            <a:r>
              <a:rPr lang="tr-TR" altLang="tr-TR" sz="2800" dirty="0">
                <a:solidFill>
                  <a:schemeClr val="hlink"/>
                </a:solidFill>
                <a:latin typeface="Century Schoolbook" panose="02040604050505020304" pitchFamily="18" charset="0"/>
              </a:rPr>
              <a:t>Sporda/futbolda oldukça ilerledik.</a:t>
            </a:r>
            <a:endParaRPr lang="tr-TR" altLang="tr-TR" sz="2800" dirty="0">
              <a:solidFill>
                <a:schemeClr val="hlink"/>
              </a:solidFill>
            </a:endParaRPr>
          </a:p>
        </p:txBody>
      </p:sp>
    </p:spTree>
    <p:extLst>
      <p:ext uri="{BB962C8B-B14F-4D97-AF65-F5344CB8AC3E}">
        <p14:creationId xmlns:p14="http://schemas.microsoft.com/office/powerpoint/2010/main" val="3144780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1" name="Rectangle 3">
            <a:extLst>
              <a:ext uri="{FF2B5EF4-FFF2-40B4-BE49-F238E27FC236}">
                <a16:creationId xmlns:a16="http://schemas.microsoft.com/office/drawing/2014/main" id="{9C362DD9-754B-4942-BFF6-EDE6D040FC8B}"/>
              </a:ext>
            </a:extLst>
          </p:cNvPr>
          <p:cNvSpPr>
            <a:spLocks noGrp="1" noChangeArrowheads="1"/>
          </p:cNvSpPr>
          <p:nvPr>
            <p:ph type="body" idx="4294967295"/>
          </p:nvPr>
        </p:nvSpPr>
        <p:spPr>
          <a:xfrm>
            <a:off x="1828800" y="838200"/>
            <a:ext cx="8077200" cy="4648200"/>
          </a:xfrm>
        </p:spPr>
        <p:txBody>
          <a:bodyPr/>
          <a:lstStyle/>
          <a:p>
            <a:pPr>
              <a:buFontTx/>
              <a:buNone/>
            </a:pPr>
            <a:r>
              <a:rPr lang="tr-TR" altLang="tr-TR" b="1" dirty="0"/>
              <a:t>	</a:t>
            </a:r>
            <a:r>
              <a:rPr lang="tr-TR" altLang="tr-TR" b="1" dirty="0">
                <a:solidFill>
                  <a:schemeClr val="tx2"/>
                </a:solidFill>
              </a:rPr>
              <a:t>2. </a:t>
            </a:r>
            <a:r>
              <a:rPr lang="tr-TR" altLang="tr-TR" dirty="0">
                <a:solidFill>
                  <a:schemeClr val="tx2"/>
                </a:solidFill>
              </a:rPr>
              <a:t>Adres yazarken apartman numarası ile daire numarası arasına ve semt ile şehir arasına konur:</a:t>
            </a:r>
            <a:r>
              <a:rPr lang="tr-TR" altLang="tr-TR" dirty="0"/>
              <a:t> </a:t>
            </a:r>
          </a:p>
          <a:p>
            <a:pPr>
              <a:buFontTx/>
              <a:buNone/>
            </a:pPr>
            <a:endParaRPr lang="tr-TR" altLang="tr-TR" dirty="0"/>
          </a:p>
          <a:p>
            <a:pPr algn="ctr">
              <a:buFontTx/>
              <a:buNone/>
            </a:pPr>
            <a:r>
              <a:rPr lang="tr-TR" altLang="tr-TR" sz="2800" dirty="0">
                <a:solidFill>
                  <a:schemeClr val="hlink"/>
                </a:solidFill>
              </a:rPr>
              <a:t>Altay Sok.</a:t>
            </a:r>
          </a:p>
          <a:p>
            <a:pPr algn="ctr">
              <a:buFontTx/>
              <a:buNone/>
            </a:pPr>
            <a:r>
              <a:rPr lang="tr-TR" altLang="tr-TR" sz="2800" dirty="0">
                <a:solidFill>
                  <a:schemeClr val="hlink"/>
                </a:solidFill>
              </a:rPr>
              <a:t>No. 21/6 </a:t>
            </a:r>
          </a:p>
          <a:p>
            <a:pPr algn="ctr">
              <a:buFontTx/>
              <a:buNone/>
            </a:pPr>
            <a:r>
              <a:rPr lang="tr-TR" altLang="tr-TR" sz="2800" dirty="0">
                <a:solidFill>
                  <a:schemeClr val="hlink"/>
                </a:solidFill>
              </a:rPr>
              <a:t>Çankaya/ANKARA</a:t>
            </a:r>
          </a:p>
        </p:txBody>
      </p:sp>
    </p:spTree>
    <p:extLst>
      <p:ext uri="{BB962C8B-B14F-4D97-AF65-F5344CB8AC3E}">
        <p14:creationId xmlns:p14="http://schemas.microsoft.com/office/powerpoint/2010/main" val="2202964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18364" y="1029353"/>
            <a:ext cx="9471546" cy="3323987"/>
          </a:xfrm>
          <a:prstGeom prst="rect">
            <a:avLst/>
          </a:prstGeom>
        </p:spPr>
        <p:txBody>
          <a:bodyPr wrap="square">
            <a:spAutoFit/>
          </a:bodyPr>
          <a:lstStyle/>
          <a:p>
            <a:pPr algn="ctr">
              <a:lnSpc>
                <a:spcPct val="150000"/>
              </a:lnSpc>
            </a:pPr>
            <a:r>
              <a:rPr lang="tr-TR" sz="2800" dirty="0">
                <a:solidFill>
                  <a:schemeClr val="tx2"/>
                </a:solidFill>
              </a:rPr>
              <a:t>3. Tarihlerin yazılışında gün, ay ve yılı gösteren sayıları birbirinden ayırmak için konur:</a:t>
            </a:r>
          </a:p>
          <a:p>
            <a:pPr algn="ctr">
              <a:lnSpc>
                <a:spcPct val="150000"/>
              </a:lnSpc>
            </a:pPr>
            <a:r>
              <a:rPr lang="tr-TR" sz="2800" dirty="0">
                <a:solidFill>
                  <a:srgbClr val="00B050"/>
                </a:solidFill>
              </a:rPr>
              <a:t> </a:t>
            </a:r>
          </a:p>
          <a:p>
            <a:pPr algn="ctr">
              <a:lnSpc>
                <a:spcPct val="150000"/>
              </a:lnSpc>
            </a:pPr>
            <a:r>
              <a:rPr lang="tr-TR" sz="2800" dirty="0">
                <a:solidFill>
                  <a:srgbClr val="00B050"/>
                </a:solidFill>
              </a:rPr>
              <a:t>18/11/2023</a:t>
            </a:r>
          </a:p>
          <a:p>
            <a:pPr algn="ctr">
              <a:lnSpc>
                <a:spcPct val="150000"/>
              </a:lnSpc>
            </a:pPr>
            <a:r>
              <a:rPr lang="tr-TR" sz="2800" dirty="0">
                <a:solidFill>
                  <a:srgbClr val="00B050"/>
                </a:solidFill>
              </a:rPr>
              <a:t>15/IX/1994 </a:t>
            </a:r>
          </a:p>
        </p:txBody>
      </p:sp>
    </p:spTree>
    <p:extLst>
      <p:ext uri="{BB962C8B-B14F-4D97-AF65-F5344CB8AC3E}">
        <p14:creationId xmlns:p14="http://schemas.microsoft.com/office/powerpoint/2010/main" val="112992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0354" name="Text Box 2">
            <a:extLst>
              <a:ext uri="{FF2B5EF4-FFF2-40B4-BE49-F238E27FC236}">
                <a16:creationId xmlns:a16="http://schemas.microsoft.com/office/drawing/2014/main" id="{61F80C6D-EF73-43AC-BC7D-116F31731490}"/>
              </a:ext>
            </a:extLst>
          </p:cNvPr>
          <p:cNvSpPr txBox="1">
            <a:spLocks noChangeArrowheads="1"/>
          </p:cNvSpPr>
          <p:nvPr/>
        </p:nvSpPr>
        <p:spPr bwMode="auto">
          <a:xfrm>
            <a:off x="1524000" y="1"/>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defRPr/>
            </a:pPr>
            <a:endParaRPr lang="tr-TR" altLang="tr-TR">
              <a:solidFill>
                <a:srgbClr val="000000"/>
              </a:solidFill>
            </a:endParaRPr>
          </a:p>
        </p:txBody>
      </p:sp>
      <p:sp>
        <p:nvSpPr>
          <p:cNvPr id="1380355" name="Text Box 3">
            <a:extLst>
              <a:ext uri="{FF2B5EF4-FFF2-40B4-BE49-F238E27FC236}">
                <a16:creationId xmlns:a16="http://schemas.microsoft.com/office/drawing/2014/main" id="{DCFE9C9F-BD0F-4306-BA52-6081AAFE2521}"/>
              </a:ext>
            </a:extLst>
          </p:cNvPr>
          <p:cNvSpPr txBox="1">
            <a:spLocks noChangeArrowheads="1"/>
          </p:cNvSpPr>
          <p:nvPr/>
        </p:nvSpPr>
        <p:spPr bwMode="auto">
          <a:xfrm>
            <a:off x="1884363" y="212725"/>
            <a:ext cx="10767112" cy="6047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defRPr/>
            </a:pPr>
            <a:r>
              <a:rPr lang="tr-TR" altLang="tr-TR" sz="2400" b="1" i="1" u="sng" dirty="0">
                <a:solidFill>
                  <a:srgbClr val="FFFFFF"/>
                </a:solidFill>
                <a:latin typeface="Times New Roman" panose="02020603050405020304" pitchFamily="18" charset="0"/>
              </a:rPr>
              <a:t>YANLIŞ</a:t>
            </a:r>
            <a:r>
              <a:rPr lang="tr-TR" altLang="tr-TR" sz="2400" b="1" u="sng" dirty="0">
                <a:solidFill>
                  <a:srgbClr val="FFFFFF"/>
                </a:solidFill>
                <a:latin typeface="Times New Roman" panose="02020603050405020304" pitchFamily="18" charset="0"/>
              </a:rPr>
              <a:t>					            DOĞRU   </a:t>
            </a:r>
          </a:p>
          <a:p>
            <a:pPr fontAlgn="base">
              <a:spcBef>
                <a:spcPct val="50000"/>
              </a:spcBef>
              <a:spcAft>
                <a:spcPct val="0"/>
              </a:spcAft>
              <a:defRPr/>
            </a:pPr>
            <a:r>
              <a:rPr lang="tr-TR" altLang="tr-TR" sz="3200" b="1" i="1" dirty="0">
                <a:solidFill>
                  <a:srgbClr val="FFFF00"/>
                </a:solidFill>
                <a:latin typeface="Times New Roman" panose="02020603050405020304" pitchFamily="18" charset="0"/>
              </a:rPr>
              <a:t>gurup</a:t>
            </a:r>
            <a:r>
              <a:rPr lang="tr-TR" altLang="tr-TR" sz="3200" b="1" dirty="0">
                <a:solidFill>
                  <a:srgbClr val="FFFF00"/>
                </a:solidFill>
                <a:latin typeface="Times New Roman" panose="02020603050405020304" pitchFamily="18" charset="0"/>
              </a:rPr>
              <a:t> </a:t>
            </a:r>
            <a:r>
              <a:rPr lang="tr-TR" altLang="tr-TR" sz="3200" b="1" dirty="0">
                <a:solidFill>
                  <a:srgbClr val="FFFFFF"/>
                </a:solidFill>
                <a:latin typeface="Times New Roman" panose="02020603050405020304" pitchFamily="18" charset="0"/>
              </a:rPr>
              <a:t>				       </a:t>
            </a:r>
            <a:r>
              <a:rPr lang="tr-TR" altLang="tr-TR" sz="3200" b="1" dirty="0">
                <a:solidFill>
                  <a:srgbClr val="FFFF00"/>
                </a:solidFill>
                <a:latin typeface="Times New Roman" panose="02020603050405020304" pitchFamily="18" charset="0"/>
              </a:rPr>
              <a:t>	         grup</a:t>
            </a:r>
          </a:p>
          <a:p>
            <a:pPr fontAlgn="base">
              <a:spcBef>
                <a:spcPct val="50000"/>
              </a:spcBef>
              <a:spcAft>
                <a:spcPct val="0"/>
              </a:spcAft>
              <a:defRPr/>
            </a:pPr>
            <a:r>
              <a:rPr lang="tr-TR" altLang="tr-TR" sz="3200" b="1" i="1" dirty="0" err="1">
                <a:solidFill>
                  <a:srgbClr val="FFFF00"/>
                </a:solidFill>
                <a:latin typeface="Times New Roman" panose="02020603050405020304" pitchFamily="18" charset="0"/>
              </a:rPr>
              <a:t>şarz</a:t>
            </a:r>
            <a:r>
              <a:rPr lang="tr-TR" altLang="tr-TR" sz="3200" b="1" i="1" dirty="0">
                <a:solidFill>
                  <a:srgbClr val="FFFF00"/>
                </a:solidFill>
                <a:latin typeface="Times New Roman" panose="02020603050405020304" pitchFamily="18" charset="0"/>
              </a:rPr>
              <a:t>                                      			şarj</a:t>
            </a:r>
          </a:p>
          <a:p>
            <a:pPr fontAlgn="base">
              <a:spcBef>
                <a:spcPct val="50000"/>
              </a:spcBef>
              <a:spcAft>
                <a:spcPct val="0"/>
              </a:spcAft>
              <a:defRPr/>
            </a:pPr>
            <a:r>
              <a:rPr lang="tr-TR" altLang="tr-TR" sz="3200" b="1" i="1" dirty="0" err="1">
                <a:solidFill>
                  <a:srgbClr val="FFFF00"/>
                </a:solidFill>
                <a:latin typeface="Times New Roman" panose="02020603050405020304" pitchFamily="18" charset="0"/>
              </a:rPr>
              <a:t>orjinal</a:t>
            </a:r>
            <a:r>
              <a:rPr lang="tr-TR" altLang="tr-TR" sz="3200" b="1" i="1" dirty="0">
                <a:solidFill>
                  <a:srgbClr val="FFFF00"/>
                </a:solidFill>
                <a:latin typeface="Times New Roman" panose="02020603050405020304" pitchFamily="18" charset="0"/>
              </a:rPr>
              <a:t>						orijinal</a:t>
            </a:r>
          </a:p>
          <a:p>
            <a:pPr fontAlgn="base">
              <a:spcBef>
                <a:spcPct val="50000"/>
              </a:spcBef>
              <a:spcAft>
                <a:spcPct val="0"/>
              </a:spcAft>
              <a:defRPr/>
            </a:pPr>
            <a:r>
              <a:rPr lang="tr-TR" altLang="tr-TR" sz="3200" b="1" i="1" dirty="0" err="1">
                <a:solidFill>
                  <a:srgbClr val="FFFF00"/>
                </a:solidFill>
                <a:latin typeface="Times New Roman" panose="02020603050405020304" pitchFamily="18" charset="0"/>
                <a:sym typeface="Wingdings" panose="05000000000000000000" pitchFamily="2" charset="2"/>
              </a:rPr>
              <a:t>ropörtaj</a:t>
            </a:r>
            <a:r>
              <a:rPr lang="tr-TR" altLang="tr-TR" sz="3200" b="1" i="1" dirty="0">
                <a:solidFill>
                  <a:srgbClr val="FFFF00"/>
                </a:solidFill>
                <a:latin typeface="Times New Roman" panose="02020603050405020304" pitchFamily="18" charset="0"/>
                <a:sym typeface="Wingdings" panose="05000000000000000000" pitchFamily="2" charset="2"/>
              </a:rPr>
              <a:t> röpörtaj</a:t>
            </a:r>
            <a:r>
              <a:rPr lang="tr-TR" altLang="tr-TR" sz="3200" b="1" dirty="0">
                <a:solidFill>
                  <a:srgbClr val="FFFF00"/>
                </a:solidFill>
                <a:latin typeface="Times New Roman" panose="02020603050405020304" pitchFamily="18" charset="0"/>
                <a:sym typeface="Wingdings" panose="05000000000000000000" pitchFamily="2" charset="2"/>
              </a:rPr>
              <a:t>                                   röportaj </a:t>
            </a:r>
            <a:r>
              <a:rPr lang="tr-TR" altLang="tr-TR" sz="1600" b="1" dirty="0">
                <a:solidFill>
                  <a:srgbClr val="FFFF00"/>
                </a:solidFill>
                <a:latin typeface="Times New Roman" panose="02020603050405020304" pitchFamily="18" charset="0"/>
                <a:sym typeface="Wingdings" panose="05000000000000000000" pitchFamily="2" charset="2"/>
              </a:rPr>
              <a:t>(Fr. </a:t>
            </a:r>
            <a:r>
              <a:rPr lang="tr-TR" altLang="tr-TR" sz="1600" b="1" dirty="0" err="1">
                <a:solidFill>
                  <a:srgbClr val="FFFF00"/>
                </a:solidFill>
                <a:latin typeface="Times New Roman" panose="02020603050405020304" pitchFamily="18" charset="0"/>
                <a:sym typeface="Wingdings" panose="05000000000000000000" pitchFamily="2" charset="2"/>
              </a:rPr>
              <a:t>reportage</a:t>
            </a:r>
            <a:r>
              <a:rPr lang="tr-TR" altLang="tr-TR" sz="1600" b="1" dirty="0">
                <a:solidFill>
                  <a:srgbClr val="FFFF00"/>
                </a:solidFill>
                <a:latin typeface="Times New Roman" panose="02020603050405020304" pitchFamily="18" charset="0"/>
                <a:sym typeface="Wingdings" panose="05000000000000000000" pitchFamily="2" charset="2"/>
              </a:rPr>
              <a:t>)</a:t>
            </a:r>
          </a:p>
          <a:p>
            <a:pPr fontAlgn="base">
              <a:spcBef>
                <a:spcPct val="50000"/>
              </a:spcBef>
              <a:spcAft>
                <a:spcPct val="0"/>
              </a:spcAft>
              <a:defRPr/>
            </a:pPr>
            <a:r>
              <a:rPr lang="tr-TR" altLang="tr-TR" sz="3200" b="1" i="1" dirty="0" err="1">
                <a:solidFill>
                  <a:srgbClr val="FFFF00"/>
                </a:solidFill>
                <a:latin typeface="Times New Roman" panose="02020603050405020304" pitchFamily="18" charset="0"/>
                <a:sym typeface="Wingdings" panose="05000000000000000000" pitchFamily="2" charset="2"/>
              </a:rPr>
              <a:t>rapörtor</a:t>
            </a:r>
            <a:r>
              <a:rPr lang="tr-TR" altLang="tr-TR" sz="3200" b="1" i="1" dirty="0">
                <a:solidFill>
                  <a:srgbClr val="FFFF00"/>
                </a:solidFill>
                <a:latin typeface="Times New Roman" panose="02020603050405020304" pitchFamily="18" charset="0"/>
                <a:sym typeface="Wingdings" panose="05000000000000000000" pitchFamily="2" charset="2"/>
              </a:rPr>
              <a:t>						</a:t>
            </a:r>
            <a:r>
              <a:rPr lang="tr-TR" altLang="tr-TR" sz="3200" b="1" dirty="0">
                <a:solidFill>
                  <a:srgbClr val="FFFF00"/>
                </a:solidFill>
                <a:latin typeface="Times New Roman" panose="02020603050405020304" pitchFamily="18" charset="0"/>
                <a:sym typeface="Wingdings" panose="05000000000000000000" pitchFamily="2" charset="2"/>
              </a:rPr>
              <a:t>raportör</a:t>
            </a:r>
            <a:r>
              <a:rPr lang="tr-TR" altLang="tr-TR" b="1" dirty="0">
                <a:solidFill>
                  <a:srgbClr val="FFFF00"/>
                </a:solidFill>
                <a:latin typeface="Times New Roman" panose="02020603050405020304" pitchFamily="18" charset="0"/>
                <a:sym typeface="Wingdings" panose="05000000000000000000" pitchFamily="2" charset="2"/>
              </a:rPr>
              <a:t>(Fr. </a:t>
            </a:r>
            <a:r>
              <a:rPr lang="tr-TR" altLang="tr-TR" b="1" dirty="0" err="1">
                <a:solidFill>
                  <a:srgbClr val="FFFF00"/>
                </a:solidFill>
                <a:latin typeface="Times New Roman" panose="02020603050405020304" pitchFamily="18" charset="0"/>
                <a:sym typeface="Wingdings" panose="05000000000000000000" pitchFamily="2" charset="2"/>
              </a:rPr>
              <a:t>rapport</a:t>
            </a:r>
            <a:r>
              <a:rPr lang="tr-TR" altLang="tr-TR" b="1" dirty="0">
                <a:solidFill>
                  <a:srgbClr val="FFFF00"/>
                </a:solidFill>
                <a:latin typeface="Times New Roman" panose="02020603050405020304" pitchFamily="18" charset="0"/>
                <a:sym typeface="Wingdings" panose="05000000000000000000" pitchFamily="2" charset="2"/>
              </a:rPr>
              <a:t>)</a:t>
            </a:r>
          </a:p>
          <a:p>
            <a:pPr fontAlgn="base">
              <a:spcBef>
                <a:spcPct val="50000"/>
              </a:spcBef>
              <a:spcAft>
                <a:spcPct val="0"/>
              </a:spcAft>
              <a:defRPr/>
            </a:pPr>
            <a:r>
              <a:rPr lang="tr-TR" altLang="tr-TR" sz="3200" b="1" dirty="0" err="1">
                <a:solidFill>
                  <a:srgbClr val="FFFF00"/>
                </a:solidFill>
                <a:latin typeface="Times New Roman" panose="02020603050405020304" pitchFamily="18" charset="0"/>
              </a:rPr>
              <a:t>herkez</a:t>
            </a:r>
            <a:r>
              <a:rPr lang="tr-TR" altLang="tr-TR" sz="3200" b="1" dirty="0">
                <a:solidFill>
                  <a:srgbClr val="FFFF00"/>
                </a:solidFill>
                <a:latin typeface="Times New Roman" panose="02020603050405020304" pitchFamily="18" charset="0"/>
              </a:rPr>
              <a:t>						herkes</a:t>
            </a:r>
          </a:p>
          <a:p>
            <a:pPr fontAlgn="base">
              <a:spcBef>
                <a:spcPct val="50000"/>
              </a:spcBef>
              <a:spcAft>
                <a:spcPct val="0"/>
              </a:spcAft>
              <a:defRPr/>
            </a:pPr>
            <a:r>
              <a:rPr lang="tr-TR" altLang="tr-TR" sz="3200" b="1" dirty="0" err="1">
                <a:solidFill>
                  <a:srgbClr val="FFFF00"/>
                </a:solidFill>
                <a:latin typeface="Times New Roman" panose="02020603050405020304" pitchFamily="18" charset="0"/>
              </a:rPr>
              <a:t>şofor</a:t>
            </a:r>
            <a:r>
              <a:rPr lang="tr-TR" altLang="tr-TR" sz="3200" b="1" dirty="0">
                <a:solidFill>
                  <a:srgbClr val="FFFF00"/>
                </a:solidFill>
                <a:latin typeface="Times New Roman" panose="02020603050405020304" pitchFamily="18" charset="0"/>
              </a:rPr>
              <a:t> </a:t>
            </a:r>
            <a:r>
              <a:rPr lang="tr-TR" altLang="tr-TR" sz="3200" b="1" dirty="0" err="1">
                <a:solidFill>
                  <a:srgbClr val="FFFF00"/>
                </a:solidFill>
                <a:latin typeface="Times New Roman" panose="02020603050405020304" pitchFamily="18" charset="0"/>
              </a:rPr>
              <a:t>şöför</a:t>
            </a:r>
            <a:r>
              <a:rPr lang="tr-TR" altLang="tr-TR" sz="3200" b="1" dirty="0">
                <a:solidFill>
                  <a:srgbClr val="FFFF00"/>
                </a:solidFill>
                <a:latin typeface="Times New Roman" panose="02020603050405020304" pitchFamily="18" charset="0"/>
              </a:rPr>
              <a:t> </a:t>
            </a:r>
            <a:r>
              <a:rPr lang="tr-TR" altLang="tr-TR" sz="3200" b="1" dirty="0" err="1">
                <a:solidFill>
                  <a:srgbClr val="FFFF00"/>
                </a:solidFill>
                <a:latin typeface="Times New Roman" panose="02020603050405020304" pitchFamily="18" charset="0"/>
              </a:rPr>
              <a:t>şöfor</a:t>
            </a:r>
            <a:r>
              <a:rPr lang="tr-TR" altLang="tr-TR" sz="3200" b="1" dirty="0">
                <a:solidFill>
                  <a:srgbClr val="FFFF00"/>
                </a:solidFill>
                <a:latin typeface="Times New Roman" panose="02020603050405020304" pitchFamily="18" charset="0"/>
              </a:rPr>
              <a:t> </a:t>
            </a:r>
            <a:r>
              <a:rPr lang="tr-TR" altLang="tr-TR" sz="3200" b="1" dirty="0" err="1">
                <a:solidFill>
                  <a:srgbClr val="FFFF00"/>
                </a:solidFill>
                <a:latin typeface="Times New Roman" panose="02020603050405020304" pitchFamily="18" charset="0"/>
              </a:rPr>
              <a:t>şöfer</a:t>
            </a:r>
            <a:r>
              <a:rPr lang="tr-TR" altLang="tr-TR" sz="3200" b="1" dirty="0">
                <a:solidFill>
                  <a:srgbClr val="FFFF00"/>
                </a:solidFill>
                <a:latin typeface="Times New Roman" panose="02020603050405020304" pitchFamily="18" charset="0"/>
              </a:rPr>
              <a:t>                          şoför (</a:t>
            </a:r>
            <a:r>
              <a:rPr lang="tr-TR" altLang="tr-TR" sz="3200" b="1" dirty="0" err="1">
                <a:solidFill>
                  <a:srgbClr val="FFFF00"/>
                </a:solidFill>
                <a:latin typeface="Times New Roman" panose="02020603050405020304" pitchFamily="18" charset="0"/>
              </a:rPr>
              <a:t>Fr.chauffeur</a:t>
            </a:r>
            <a:r>
              <a:rPr lang="tr-TR" altLang="tr-TR" sz="3200" b="1" dirty="0">
                <a:solidFill>
                  <a:srgbClr val="FFFF00"/>
                </a:solidFill>
                <a:latin typeface="Times New Roman" panose="02020603050405020304" pitchFamily="18" charset="0"/>
              </a:rPr>
              <a:t>)</a:t>
            </a:r>
          </a:p>
          <a:p>
            <a:pPr fontAlgn="base">
              <a:spcBef>
                <a:spcPct val="50000"/>
              </a:spcBef>
              <a:spcAft>
                <a:spcPct val="0"/>
              </a:spcAft>
              <a:defRPr/>
            </a:pPr>
            <a:endParaRPr lang="tr-TR" altLang="tr-TR" b="1" dirty="0">
              <a:solidFill>
                <a:srgbClr val="FFFF00"/>
              </a:solidFill>
              <a:latin typeface="Times New Roman" panose="02020603050405020304" pitchFamily="18" charset="0"/>
            </a:endParaRPr>
          </a:p>
        </p:txBody>
      </p:sp>
    </p:spTree>
    <p:extLst>
      <p:ext uri="{BB962C8B-B14F-4D97-AF65-F5344CB8AC3E}">
        <p14:creationId xmlns:p14="http://schemas.microsoft.com/office/powerpoint/2010/main" val="2242032186"/>
      </p:ext>
    </p:extLst>
  </p:cSld>
  <p:clrMapOvr>
    <a:masterClrMapping/>
  </p:clrMapOvr>
  <p:transition spd="med">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a:extLst>
              <a:ext uri="{FF2B5EF4-FFF2-40B4-BE49-F238E27FC236}">
                <a16:creationId xmlns:a16="http://schemas.microsoft.com/office/drawing/2014/main" id="{3637227A-114D-48F5-985D-19C26965BC5A}"/>
              </a:ext>
            </a:extLst>
          </p:cNvPr>
          <p:cNvSpPr>
            <a:spLocks noGrp="1" noChangeArrowheads="1"/>
          </p:cNvSpPr>
          <p:nvPr>
            <p:ph type="title"/>
          </p:nvPr>
        </p:nvSpPr>
        <p:spPr/>
        <p:txBody>
          <a:bodyPr/>
          <a:lstStyle/>
          <a:p>
            <a:r>
              <a:rPr lang="tr-TR" altLang="tr-TR" sz="3200" b="1" dirty="0">
                <a:solidFill>
                  <a:schemeClr val="tx2"/>
                </a:solidFill>
              </a:rPr>
              <a:t>Yay Ayraç (  )</a:t>
            </a:r>
            <a:br>
              <a:rPr lang="tr-TR" altLang="tr-TR" sz="3200" b="1" dirty="0"/>
            </a:br>
            <a:endParaRPr lang="tr-TR" altLang="tr-TR" sz="3200" b="1" dirty="0"/>
          </a:p>
        </p:txBody>
      </p:sp>
      <p:sp>
        <p:nvSpPr>
          <p:cNvPr id="609283" name="Rectangle 3">
            <a:extLst>
              <a:ext uri="{FF2B5EF4-FFF2-40B4-BE49-F238E27FC236}">
                <a16:creationId xmlns:a16="http://schemas.microsoft.com/office/drawing/2014/main" id="{993E1A32-005F-4851-985E-63E25E0C9DE4}"/>
              </a:ext>
            </a:extLst>
          </p:cNvPr>
          <p:cNvSpPr>
            <a:spLocks noGrp="1" noChangeArrowheads="1"/>
          </p:cNvSpPr>
          <p:nvPr>
            <p:ph type="body" idx="1"/>
          </p:nvPr>
        </p:nvSpPr>
        <p:spPr>
          <a:xfrm>
            <a:off x="1524000" y="1828800"/>
            <a:ext cx="8610600" cy="3657600"/>
          </a:xfrm>
        </p:spPr>
        <p:txBody>
          <a:bodyPr/>
          <a:lstStyle/>
          <a:p>
            <a:pPr>
              <a:lnSpc>
                <a:spcPct val="80000"/>
              </a:lnSpc>
              <a:buFontTx/>
              <a:buNone/>
            </a:pPr>
            <a:r>
              <a:rPr lang="tr-TR" altLang="tr-TR" sz="2400" b="1" dirty="0"/>
              <a:t>	</a:t>
            </a:r>
            <a:r>
              <a:rPr lang="tr-TR" altLang="tr-TR" dirty="0">
                <a:solidFill>
                  <a:schemeClr val="folHlink"/>
                </a:solidFill>
              </a:rPr>
              <a:t>Cümledeki anlamı tamamlayan ve cümlenin dışında kalan ek bilgiler için kullanılır. Yay ayraç içinde bulunan ve yargı bildiren anlatımların sonuna uygun noktalama işareti konur:</a:t>
            </a:r>
            <a:endParaRPr lang="tr-TR" altLang="tr-TR" sz="2400" i="1" dirty="0"/>
          </a:p>
          <a:p>
            <a:pPr>
              <a:lnSpc>
                <a:spcPct val="80000"/>
              </a:lnSpc>
              <a:buFontTx/>
              <a:buNone/>
            </a:pPr>
            <a:r>
              <a:rPr lang="tr-TR" altLang="tr-TR" sz="2800" i="1" dirty="0">
                <a:solidFill>
                  <a:schemeClr val="hlink"/>
                </a:solidFill>
              </a:rPr>
              <a:t>Anadolu kentlerini, köylerini </a:t>
            </a:r>
            <a:r>
              <a:rPr lang="tr-TR" altLang="tr-TR" sz="2800" b="1" i="1" dirty="0">
                <a:solidFill>
                  <a:schemeClr val="hlink"/>
                </a:solidFill>
              </a:rPr>
              <a:t>(Köy sözünü de çekinerek yazıyorum.)</a:t>
            </a:r>
            <a:r>
              <a:rPr lang="tr-TR" altLang="tr-TR" sz="2800" i="1" dirty="0">
                <a:solidFill>
                  <a:schemeClr val="hlink"/>
                </a:solidFill>
              </a:rPr>
              <a:t> gezsek bile görmek için değil, kendimizi göstermek için geziyoruz.</a:t>
            </a:r>
          </a:p>
          <a:p>
            <a:pPr>
              <a:lnSpc>
                <a:spcPct val="80000"/>
              </a:lnSpc>
              <a:buFontTx/>
              <a:buNone/>
            </a:pPr>
            <a:r>
              <a:rPr lang="tr-TR" altLang="tr-TR" sz="2400" i="1" dirty="0"/>
              <a:t>						</a:t>
            </a:r>
            <a:r>
              <a:rPr lang="tr-TR" altLang="tr-TR" sz="2400" i="1" dirty="0">
                <a:solidFill>
                  <a:srgbClr val="9ACCA7"/>
                </a:solidFill>
              </a:rPr>
              <a:t>(Nurullah Ataç)</a:t>
            </a:r>
          </a:p>
        </p:txBody>
      </p:sp>
    </p:spTree>
    <p:extLst>
      <p:ext uri="{BB962C8B-B14F-4D97-AF65-F5344CB8AC3E}">
        <p14:creationId xmlns:p14="http://schemas.microsoft.com/office/powerpoint/2010/main" val="19303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Rectangle 2">
            <a:extLst>
              <a:ext uri="{FF2B5EF4-FFF2-40B4-BE49-F238E27FC236}">
                <a16:creationId xmlns:a16="http://schemas.microsoft.com/office/drawing/2014/main" id="{8E84972E-196A-4148-8172-200CCBBA5B51}"/>
              </a:ext>
            </a:extLst>
          </p:cNvPr>
          <p:cNvSpPr>
            <a:spLocks noGrp="1" noChangeArrowheads="1"/>
          </p:cNvSpPr>
          <p:nvPr>
            <p:ph type="title"/>
          </p:nvPr>
        </p:nvSpPr>
        <p:spPr/>
        <p:txBody>
          <a:bodyPr/>
          <a:lstStyle/>
          <a:p>
            <a:r>
              <a:rPr lang="tr-TR" altLang="tr-TR" sz="3200" b="1" dirty="0">
                <a:solidFill>
                  <a:schemeClr val="tx2"/>
                </a:solidFill>
              </a:rPr>
              <a:t>Köşeli Ayraç [ ] </a:t>
            </a:r>
          </a:p>
        </p:txBody>
      </p:sp>
      <p:sp>
        <p:nvSpPr>
          <p:cNvPr id="618499" name="Rectangle 3">
            <a:extLst>
              <a:ext uri="{FF2B5EF4-FFF2-40B4-BE49-F238E27FC236}">
                <a16:creationId xmlns:a16="http://schemas.microsoft.com/office/drawing/2014/main" id="{6A37C1D4-4E03-4438-9412-DFD7D3B7639B}"/>
              </a:ext>
            </a:extLst>
          </p:cNvPr>
          <p:cNvSpPr>
            <a:spLocks noGrp="1" noChangeArrowheads="1"/>
          </p:cNvSpPr>
          <p:nvPr>
            <p:ph type="body" idx="1"/>
          </p:nvPr>
        </p:nvSpPr>
        <p:spPr/>
        <p:txBody>
          <a:bodyPr/>
          <a:lstStyle/>
          <a:p>
            <a:pPr>
              <a:buFontTx/>
              <a:buNone/>
            </a:pPr>
            <a:r>
              <a:rPr lang="tr-TR" altLang="tr-TR" b="1" dirty="0"/>
              <a:t>	</a:t>
            </a:r>
            <a:r>
              <a:rPr lang="tr-TR" altLang="tr-TR" b="1" dirty="0">
                <a:solidFill>
                  <a:schemeClr val="folHlink"/>
                </a:solidFill>
              </a:rPr>
              <a:t>1. </a:t>
            </a:r>
            <a:r>
              <a:rPr lang="tr-TR" altLang="tr-TR" dirty="0">
                <a:solidFill>
                  <a:schemeClr val="folHlink"/>
                </a:solidFill>
              </a:rPr>
              <a:t>Ayraç içinde ayraç kullanılması gereken durumlarda </a:t>
            </a:r>
            <a:r>
              <a:rPr lang="tr-TR" altLang="tr-TR" dirty="0">
                <a:solidFill>
                  <a:schemeClr val="tx2"/>
                </a:solidFill>
              </a:rPr>
              <a:t>yay ayraçtan önce köşeli ayraç kullanılır: </a:t>
            </a:r>
          </a:p>
          <a:p>
            <a:endParaRPr lang="tr-TR" altLang="tr-TR" dirty="0"/>
          </a:p>
          <a:p>
            <a:r>
              <a:rPr lang="tr-TR" altLang="tr-TR" sz="2800" b="1" i="1" dirty="0">
                <a:solidFill>
                  <a:schemeClr val="hlink"/>
                </a:solidFill>
              </a:rPr>
              <a:t>Halikarnas Balıkçısı [Cevat Şakir </a:t>
            </a:r>
            <a:r>
              <a:rPr lang="tr-TR" altLang="tr-TR" sz="2800" b="1" i="1" dirty="0" err="1">
                <a:solidFill>
                  <a:schemeClr val="hlink"/>
                </a:solidFill>
              </a:rPr>
              <a:t>Kabaağaçlı</a:t>
            </a:r>
            <a:r>
              <a:rPr lang="tr-TR" altLang="tr-TR" sz="2800" b="1" i="1" dirty="0">
                <a:solidFill>
                  <a:schemeClr val="hlink"/>
                </a:solidFill>
              </a:rPr>
              <a:t> (1886-1973)] en güzel eserlerini Bodrum'da yazmıştır.</a:t>
            </a:r>
          </a:p>
        </p:txBody>
      </p:sp>
    </p:spTree>
    <p:extLst>
      <p:ext uri="{BB962C8B-B14F-4D97-AF65-F5344CB8AC3E}">
        <p14:creationId xmlns:p14="http://schemas.microsoft.com/office/powerpoint/2010/main" val="171231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42197" y="2567226"/>
            <a:ext cx="9416955" cy="769441"/>
          </a:xfrm>
          <a:prstGeom prst="rect">
            <a:avLst/>
          </a:prstGeom>
        </p:spPr>
        <p:txBody>
          <a:bodyPr wrap="square">
            <a:spAutoFit/>
          </a:bodyPr>
          <a:lstStyle/>
          <a:p>
            <a:pPr algn="ctr"/>
            <a:r>
              <a:rPr lang="tr-TR" sz="4400" b="1" dirty="0">
                <a:solidFill>
                  <a:srgbClr val="FF0000"/>
                </a:solidFill>
                <a:latin typeface="+mj-lt"/>
                <a:ea typeface="+mj-ea"/>
              </a:rPr>
              <a:t>KISALTMALAR</a:t>
            </a:r>
            <a:endParaRPr lang="tr-TR" dirty="0">
              <a:solidFill>
                <a:srgbClr val="FF0000"/>
              </a:solidFill>
              <a:latin typeface="+mj-lt"/>
            </a:endParaRPr>
          </a:p>
        </p:txBody>
      </p:sp>
    </p:spTree>
    <p:extLst>
      <p:ext uri="{BB962C8B-B14F-4D97-AF65-F5344CB8AC3E}">
        <p14:creationId xmlns:p14="http://schemas.microsoft.com/office/powerpoint/2010/main" val="542029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4" name="Rectangle 4">
            <a:extLst>
              <a:ext uri="{FF2B5EF4-FFF2-40B4-BE49-F238E27FC236}">
                <a16:creationId xmlns:a16="http://schemas.microsoft.com/office/drawing/2014/main" id="{69969CDD-7CA1-4C99-AAAF-3EE0A4E284DA}"/>
              </a:ext>
            </a:extLst>
          </p:cNvPr>
          <p:cNvSpPr>
            <a:spLocks noGrp="1" noChangeArrowheads="1"/>
          </p:cNvSpPr>
          <p:nvPr>
            <p:ph type="title"/>
          </p:nvPr>
        </p:nvSpPr>
        <p:spPr>
          <a:xfrm>
            <a:off x="409433" y="1210102"/>
            <a:ext cx="10672549" cy="1143000"/>
          </a:xfrm>
        </p:spPr>
        <p:txBody>
          <a:bodyPr/>
          <a:lstStyle/>
          <a:p>
            <a:r>
              <a:rPr lang="tr-TR" altLang="tr-TR" sz="3200" dirty="0">
                <a:solidFill>
                  <a:schemeClr val="tx1">
                    <a:lumMod val="95000"/>
                    <a:lumOff val="5000"/>
                  </a:schemeClr>
                </a:solidFill>
              </a:rPr>
              <a:t>TDK ‘’Kısaltmalar Dizini’’ Adlı Belgeye Müracaat Ediniz.</a:t>
            </a:r>
            <a:br>
              <a:rPr lang="tr-TR" altLang="tr-TR" sz="3200" dirty="0">
                <a:solidFill>
                  <a:schemeClr val="tx1">
                    <a:lumMod val="95000"/>
                    <a:lumOff val="5000"/>
                  </a:schemeClr>
                </a:solidFill>
              </a:rPr>
            </a:br>
            <a:br>
              <a:rPr lang="tr-TR" altLang="tr-TR" sz="3200" dirty="0">
                <a:solidFill>
                  <a:schemeClr val="tx1">
                    <a:lumMod val="95000"/>
                    <a:lumOff val="5000"/>
                  </a:schemeClr>
                </a:solidFill>
              </a:rPr>
            </a:br>
            <a:r>
              <a:rPr lang="tr-TR" altLang="tr-TR" sz="3200" dirty="0">
                <a:solidFill>
                  <a:schemeClr val="tx2"/>
                </a:solidFill>
              </a:rPr>
              <a:t>Büyük harfle yapılan kısaltmalar:</a:t>
            </a:r>
          </a:p>
        </p:txBody>
      </p:sp>
      <p:sp>
        <p:nvSpPr>
          <p:cNvPr id="629765" name="Rectangle 5">
            <a:extLst>
              <a:ext uri="{FF2B5EF4-FFF2-40B4-BE49-F238E27FC236}">
                <a16:creationId xmlns:a16="http://schemas.microsoft.com/office/drawing/2014/main" id="{DEFBB788-1FD8-459F-8B25-D7CBC366B8E3}"/>
              </a:ext>
            </a:extLst>
          </p:cNvPr>
          <p:cNvSpPr>
            <a:spLocks noGrp="1" noChangeArrowheads="1"/>
          </p:cNvSpPr>
          <p:nvPr>
            <p:ph type="body" sz="half" idx="1"/>
          </p:nvPr>
        </p:nvSpPr>
        <p:spPr>
          <a:xfrm>
            <a:off x="1774209" y="2162033"/>
            <a:ext cx="4152900" cy="3657600"/>
          </a:xfrm>
        </p:spPr>
        <p:txBody>
          <a:bodyPr/>
          <a:lstStyle/>
          <a:p>
            <a:pPr>
              <a:lnSpc>
                <a:spcPct val="80000"/>
              </a:lnSpc>
            </a:pPr>
            <a:endParaRPr lang="tr-TR" altLang="tr-TR" sz="2400" i="1" dirty="0">
              <a:solidFill>
                <a:schemeClr val="hlink"/>
              </a:solidFill>
            </a:endParaRPr>
          </a:p>
          <a:p>
            <a:pPr>
              <a:lnSpc>
                <a:spcPct val="80000"/>
              </a:lnSpc>
              <a:buFontTx/>
              <a:buNone/>
            </a:pPr>
            <a:r>
              <a:rPr lang="tr-TR" altLang="tr-TR" sz="2400" b="1" i="1" dirty="0">
                <a:solidFill>
                  <a:schemeClr val="folHlink"/>
                </a:solidFill>
              </a:rPr>
              <a:t>TBMM</a:t>
            </a:r>
            <a:r>
              <a:rPr lang="tr-TR" altLang="tr-TR" sz="2400" dirty="0">
                <a:solidFill>
                  <a:schemeClr val="folHlink"/>
                </a:solidFill>
              </a:rPr>
              <a:t> (Türkiye Büyük Millet Meclisi), </a:t>
            </a:r>
          </a:p>
          <a:p>
            <a:pPr>
              <a:lnSpc>
                <a:spcPct val="80000"/>
              </a:lnSpc>
              <a:buFontTx/>
              <a:buNone/>
            </a:pPr>
            <a:r>
              <a:rPr lang="tr-TR" altLang="tr-TR" sz="2400" b="1" i="1" dirty="0">
                <a:solidFill>
                  <a:schemeClr val="folHlink"/>
                </a:solidFill>
              </a:rPr>
              <a:t>TDK</a:t>
            </a:r>
            <a:r>
              <a:rPr lang="tr-TR" altLang="tr-TR" sz="2400" b="1" dirty="0">
                <a:solidFill>
                  <a:schemeClr val="folHlink"/>
                </a:solidFill>
              </a:rPr>
              <a:t> </a:t>
            </a:r>
            <a:r>
              <a:rPr lang="tr-TR" altLang="tr-TR" sz="2400" dirty="0">
                <a:solidFill>
                  <a:schemeClr val="folHlink"/>
                </a:solidFill>
              </a:rPr>
              <a:t>(Türk Dil Kurumu),</a:t>
            </a:r>
          </a:p>
          <a:p>
            <a:pPr>
              <a:lnSpc>
                <a:spcPct val="80000"/>
              </a:lnSpc>
              <a:buFontTx/>
              <a:buNone/>
            </a:pPr>
            <a:r>
              <a:rPr lang="tr-TR" altLang="tr-TR" sz="2400" b="1" i="1" dirty="0">
                <a:solidFill>
                  <a:schemeClr val="folHlink"/>
                </a:solidFill>
              </a:rPr>
              <a:t>ABD</a:t>
            </a:r>
            <a:r>
              <a:rPr lang="tr-TR" altLang="tr-TR" sz="2400" dirty="0">
                <a:solidFill>
                  <a:schemeClr val="folHlink"/>
                </a:solidFill>
              </a:rPr>
              <a:t> (Amerika Birleşik Devletleri); </a:t>
            </a:r>
          </a:p>
          <a:p>
            <a:pPr>
              <a:lnSpc>
                <a:spcPct val="80000"/>
              </a:lnSpc>
              <a:buFontTx/>
              <a:buNone/>
            </a:pPr>
            <a:r>
              <a:rPr lang="tr-TR" altLang="tr-TR" sz="2400" b="1" i="1" dirty="0">
                <a:solidFill>
                  <a:schemeClr val="folHlink"/>
                </a:solidFill>
              </a:rPr>
              <a:t>KB</a:t>
            </a:r>
            <a:r>
              <a:rPr lang="tr-TR" altLang="tr-TR" sz="2400" dirty="0">
                <a:solidFill>
                  <a:schemeClr val="folHlink"/>
                </a:solidFill>
              </a:rPr>
              <a:t> (Kutadgu Bilig); </a:t>
            </a:r>
          </a:p>
          <a:p>
            <a:pPr>
              <a:lnSpc>
                <a:spcPct val="80000"/>
              </a:lnSpc>
              <a:buFontTx/>
              <a:buNone/>
            </a:pPr>
            <a:r>
              <a:rPr lang="tr-TR" altLang="tr-TR" sz="2400" b="1" i="1" dirty="0">
                <a:solidFill>
                  <a:schemeClr val="folHlink"/>
                </a:solidFill>
              </a:rPr>
              <a:t>TD</a:t>
            </a:r>
            <a:r>
              <a:rPr lang="tr-TR" altLang="tr-TR" sz="2400" dirty="0">
                <a:solidFill>
                  <a:schemeClr val="folHlink"/>
                </a:solidFill>
              </a:rPr>
              <a:t> (Türk Dili), </a:t>
            </a:r>
          </a:p>
          <a:p>
            <a:pPr>
              <a:lnSpc>
                <a:spcPct val="80000"/>
              </a:lnSpc>
              <a:buFontTx/>
              <a:buNone/>
            </a:pPr>
            <a:r>
              <a:rPr lang="tr-TR" altLang="tr-TR" sz="2400" b="1" i="1" dirty="0">
                <a:solidFill>
                  <a:schemeClr val="folHlink"/>
                </a:solidFill>
              </a:rPr>
              <a:t>TK</a:t>
            </a:r>
            <a:r>
              <a:rPr lang="tr-TR" altLang="tr-TR" sz="2400" b="1" dirty="0">
                <a:solidFill>
                  <a:schemeClr val="folHlink"/>
                </a:solidFill>
              </a:rPr>
              <a:t> </a:t>
            </a:r>
            <a:r>
              <a:rPr lang="tr-TR" altLang="tr-TR" sz="2400" dirty="0">
                <a:solidFill>
                  <a:schemeClr val="folHlink"/>
                </a:solidFill>
              </a:rPr>
              <a:t>(Türk Kültürü), </a:t>
            </a:r>
          </a:p>
          <a:p>
            <a:pPr>
              <a:lnSpc>
                <a:spcPct val="80000"/>
              </a:lnSpc>
              <a:buFontTx/>
              <a:buNone/>
            </a:pPr>
            <a:r>
              <a:rPr lang="tr-TR" altLang="tr-TR" sz="2400" b="1" i="1" dirty="0">
                <a:solidFill>
                  <a:schemeClr val="folHlink"/>
                </a:solidFill>
              </a:rPr>
              <a:t>KB</a:t>
            </a:r>
            <a:r>
              <a:rPr lang="tr-TR" altLang="tr-TR" sz="2400" b="1" dirty="0">
                <a:solidFill>
                  <a:schemeClr val="folHlink"/>
                </a:solidFill>
              </a:rPr>
              <a:t> </a:t>
            </a:r>
            <a:r>
              <a:rPr lang="tr-TR" altLang="tr-TR" sz="2400" dirty="0">
                <a:solidFill>
                  <a:schemeClr val="folHlink"/>
                </a:solidFill>
              </a:rPr>
              <a:t>(kuzeybatı), </a:t>
            </a:r>
          </a:p>
          <a:p>
            <a:pPr>
              <a:lnSpc>
                <a:spcPct val="80000"/>
              </a:lnSpc>
            </a:pPr>
            <a:endParaRPr lang="tr-TR" altLang="tr-TR" sz="2400" dirty="0">
              <a:solidFill>
                <a:schemeClr val="folHlink"/>
              </a:solidFill>
            </a:endParaRPr>
          </a:p>
        </p:txBody>
      </p:sp>
      <p:sp>
        <p:nvSpPr>
          <p:cNvPr id="629766" name="Rectangle 6">
            <a:extLst>
              <a:ext uri="{FF2B5EF4-FFF2-40B4-BE49-F238E27FC236}">
                <a16:creationId xmlns:a16="http://schemas.microsoft.com/office/drawing/2014/main" id="{DB970E58-A7CC-4A48-B43C-88FD8579B81F}"/>
              </a:ext>
            </a:extLst>
          </p:cNvPr>
          <p:cNvSpPr>
            <a:spLocks noGrp="1" noChangeArrowheads="1"/>
          </p:cNvSpPr>
          <p:nvPr>
            <p:ph type="body" sz="half" idx="2"/>
          </p:nvPr>
        </p:nvSpPr>
        <p:spPr>
          <a:xfrm>
            <a:off x="6201391" y="2634018"/>
            <a:ext cx="5029200" cy="3657600"/>
          </a:xfrm>
        </p:spPr>
        <p:txBody>
          <a:bodyPr/>
          <a:lstStyle/>
          <a:p>
            <a:pPr>
              <a:lnSpc>
                <a:spcPct val="80000"/>
              </a:lnSpc>
              <a:buFontTx/>
              <a:buNone/>
            </a:pPr>
            <a:r>
              <a:rPr lang="tr-TR" altLang="tr-TR" sz="2400" i="1" dirty="0">
                <a:solidFill>
                  <a:schemeClr val="folHlink"/>
                </a:solidFill>
              </a:rPr>
              <a:t>	</a:t>
            </a:r>
            <a:r>
              <a:rPr lang="tr-TR" altLang="tr-TR" sz="2400" b="1" i="1" dirty="0">
                <a:solidFill>
                  <a:schemeClr val="folHlink"/>
                </a:solidFill>
              </a:rPr>
              <a:t>TDED</a:t>
            </a:r>
            <a:r>
              <a:rPr lang="tr-TR" altLang="tr-TR" sz="2400" dirty="0">
                <a:solidFill>
                  <a:schemeClr val="folHlink"/>
                </a:solidFill>
              </a:rPr>
              <a:t> (Türk Dili ve 	Edebiyatı Dergisi)</a:t>
            </a:r>
          </a:p>
          <a:p>
            <a:pPr>
              <a:lnSpc>
                <a:spcPct val="80000"/>
              </a:lnSpc>
              <a:buFontTx/>
              <a:buNone/>
            </a:pPr>
            <a:r>
              <a:rPr lang="tr-TR" altLang="tr-TR" sz="2400" i="1" dirty="0">
                <a:solidFill>
                  <a:schemeClr val="folHlink"/>
                </a:solidFill>
              </a:rPr>
              <a:t>	</a:t>
            </a:r>
            <a:r>
              <a:rPr lang="tr-TR" altLang="tr-TR" sz="2400" b="1" i="1" dirty="0">
                <a:solidFill>
                  <a:schemeClr val="folHlink"/>
                </a:solidFill>
              </a:rPr>
              <a:t>B</a:t>
            </a:r>
            <a:r>
              <a:rPr lang="tr-TR" altLang="tr-TR" sz="2400" dirty="0">
                <a:solidFill>
                  <a:schemeClr val="folHlink"/>
                </a:solidFill>
              </a:rPr>
              <a:t> (batı), </a:t>
            </a:r>
          </a:p>
          <a:p>
            <a:pPr>
              <a:lnSpc>
                <a:spcPct val="80000"/>
              </a:lnSpc>
              <a:buFontTx/>
              <a:buNone/>
            </a:pPr>
            <a:r>
              <a:rPr lang="tr-TR" altLang="tr-TR" sz="2400" i="1" dirty="0">
                <a:solidFill>
                  <a:schemeClr val="folHlink"/>
                </a:solidFill>
              </a:rPr>
              <a:t>	</a:t>
            </a:r>
            <a:r>
              <a:rPr lang="tr-TR" altLang="tr-TR" sz="2400" b="1" i="1" dirty="0">
                <a:solidFill>
                  <a:schemeClr val="folHlink"/>
                </a:solidFill>
              </a:rPr>
              <a:t>D</a:t>
            </a:r>
            <a:r>
              <a:rPr lang="tr-TR" altLang="tr-TR" sz="2400" dirty="0">
                <a:solidFill>
                  <a:schemeClr val="folHlink"/>
                </a:solidFill>
              </a:rPr>
              <a:t> (doğu), </a:t>
            </a:r>
          </a:p>
          <a:p>
            <a:pPr>
              <a:lnSpc>
                <a:spcPct val="80000"/>
              </a:lnSpc>
              <a:buFontTx/>
              <a:buNone/>
            </a:pPr>
            <a:r>
              <a:rPr lang="tr-TR" altLang="tr-TR" sz="2400" i="1" dirty="0">
                <a:solidFill>
                  <a:schemeClr val="folHlink"/>
                </a:solidFill>
              </a:rPr>
              <a:t>	</a:t>
            </a:r>
            <a:r>
              <a:rPr lang="tr-TR" altLang="tr-TR" sz="2400" b="1" i="1" dirty="0">
                <a:solidFill>
                  <a:schemeClr val="folHlink"/>
                </a:solidFill>
              </a:rPr>
              <a:t>G</a:t>
            </a:r>
            <a:r>
              <a:rPr lang="tr-TR" altLang="tr-TR" sz="2400" b="1" dirty="0">
                <a:solidFill>
                  <a:schemeClr val="folHlink"/>
                </a:solidFill>
              </a:rPr>
              <a:t> </a:t>
            </a:r>
            <a:r>
              <a:rPr lang="tr-TR" altLang="tr-TR" sz="2400" dirty="0">
                <a:solidFill>
                  <a:schemeClr val="folHlink"/>
                </a:solidFill>
              </a:rPr>
              <a:t>(güney), </a:t>
            </a:r>
          </a:p>
          <a:p>
            <a:pPr>
              <a:lnSpc>
                <a:spcPct val="80000"/>
              </a:lnSpc>
              <a:buFontTx/>
              <a:buNone/>
            </a:pPr>
            <a:r>
              <a:rPr lang="tr-TR" altLang="tr-TR" sz="2400" i="1" dirty="0">
                <a:solidFill>
                  <a:schemeClr val="folHlink"/>
                </a:solidFill>
              </a:rPr>
              <a:t>	</a:t>
            </a:r>
            <a:r>
              <a:rPr lang="tr-TR" altLang="tr-TR" sz="2400" b="1" i="1" dirty="0">
                <a:solidFill>
                  <a:schemeClr val="folHlink"/>
                </a:solidFill>
              </a:rPr>
              <a:t>K</a:t>
            </a:r>
            <a:r>
              <a:rPr lang="tr-TR" altLang="tr-TR" sz="2400" b="1" dirty="0">
                <a:solidFill>
                  <a:schemeClr val="folHlink"/>
                </a:solidFill>
              </a:rPr>
              <a:t> </a:t>
            </a:r>
            <a:r>
              <a:rPr lang="tr-TR" altLang="tr-TR" sz="2400" dirty="0">
                <a:solidFill>
                  <a:schemeClr val="folHlink"/>
                </a:solidFill>
              </a:rPr>
              <a:t>(kuzey); </a:t>
            </a:r>
          </a:p>
          <a:p>
            <a:pPr>
              <a:lnSpc>
                <a:spcPct val="80000"/>
              </a:lnSpc>
              <a:buFontTx/>
              <a:buNone/>
            </a:pPr>
            <a:r>
              <a:rPr lang="tr-TR" altLang="tr-TR" sz="2400" i="1" dirty="0">
                <a:solidFill>
                  <a:schemeClr val="folHlink"/>
                </a:solidFill>
              </a:rPr>
              <a:t>	</a:t>
            </a:r>
            <a:r>
              <a:rPr lang="tr-TR" altLang="tr-TR" sz="2400" b="1" i="1" dirty="0">
                <a:solidFill>
                  <a:schemeClr val="folHlink"/>
                </a:solidFill>
              </a:rPr>
              <a:t>GB</a:t>
            </a:r>
            <a:r>
              <a:rPr lang="tr-TR" altLang="tr-TR" sz="2400" b="1" dirty="0">
                <a:solidFill>
                  <a:schemeClr val="folHlink"/>
                </a:solidFill>
              </a:rPr>
              <a:t> </a:t>
            </a:r>
            <a:r>
              <a:rPr lang="tr-TR" altLang="tr-TR" sz="2400" dirty="0">
                <a:solidFill>
                  <a:schemeClr val="folHlink"/>
                </a:solidFill>
              </a:rPr>
              <a:t>(güneybatı), </a:t>
            </a:r>
          </a:p>
          <a:p>
            <a:pPr>
              <a:lnSpc>
                <a:spcPct val="80000"/>
              </a:lnSpc>
              <a:buFontTx/>
              <a:buNone/>
            </a:pPr>
            <a:r>
              <a:rPr lang="tr-TR" altLang="tr-TR" sz="2400" i="1" dirty="0">
                <a:solidFill>
                  <a:schemeClr val="folHlink"/>
                </a:solidFill>
              </a:rPr>
              <a:t>	</a:t>
            </a:r>
            <a:r>
              <a:rPr lang="tr-TR" altLang="tr-TR" sz="2400" b="1" i="1" dirty="0">
                <a:solidFill>
                  <a:schemeClr val="folHlink"/>
                </a:solidFill>
              </a:rPr>
              <a:t>GD</a:t>
            </a:r>
            <a:r>
              <a:rPr lang="tr-TR" altLang="tr-TR" sz="2400" dirty="0">
                <a:solidFill>
                  <a:schemeClr val="folHlink"/>
                </a:solidFill>
              </a:rPr>
              <a:t> (güneydoğu), </a:t>
            </a:r>
          </a:p>
          <a:p>
            <a:pPr>
              <a:lnSpc>
                <a:spcPct val="80000"/>
              </a:lnSpc>
              <a:buFontTx/>
              <a:buNone/>
            </a:pPr>
            <a:r>
              <a:rPr lang="tr-TR" altLang="tr-TR" sz="2400" i="1" dirty="0">
                <a:solidFill>
                  <a:schemeClr val="folHlink"/>
                </a:solidFill>
              </a:rPr>
              <a:t>	</a:t>
            </a:r>
            <a:r>
              <a:rPr lang="tr-TR" altLang="tr-TR" sz="2400" b="1" i="1" dirty="0">
                <a:solidFill>
                  <a:schemeClr val="folHlink"/>
                </a:solidFill>
              </a:rPr>
              <a:t>KD</a:t>
            </a:r>
            <a:r>
              <a:rPr lang="tr-TR" altLang="tr-TR" sz="2400" dirty="0">
                <a:solidFill>
                  <a:schemeClr val="folHlink"/>
                </a:solidFill>
              </a:rPr>
              <a:t> (kuzeydoğu).</a:t>
            </a:r>
          </a:p>
          <a:p>
            <a:pPr>
              <a:lnSpc>
                <a:spcPct val="80000"/>
              </a:lnSpc>
            </a:pPr>
            <a:endParaRPr lang="tr-TR" altLang="tr-TR" sz="2400" dirty="0">
              <a:solidFill>
                <a:schemeClr val="folHlink"/>
              </a:solidFill>
            </a:endParaRPr>
          </a:p>
          <a:p>
            <a:pPr>
              <a:lnSpc>
                <a:spcPct val="80000"/>
              </a:lnSpc>
            </a:pPr>
            <a:endParaRPr lang="tr-TR" altLang="tr-TR" sz="2400" dirty="0"/>
          </a:p>
        </p:txBody>
      </p:sp>
    </p:spTree>
    <p:extLst>
      <p:ext uri="{BB962C8B-B14F-4D97-AF65-F5344CB8AC3E}">
        <p14:creationId xmlns:p14="http://schemas.microsoft.com/office/powerpoint/2010/main" val="2724883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1" name="Rectangle 3">
            <a:extLst>
              <a:ext uri="{FF2B5EF4-FFF2-40B4-BE49-F238E27FC236}">
                <a16:creationId xmlns:a16="http://schemas.microsoft.com/office/drawing/2014/main" id="{22BC4BAF-A154-4F81-BFD1-A849494A1365}"/>
              </a:ext>
            </a:extLst>
          </p:cNvPr>
          <p:cNvSpPr>
            <a:spLocks noGrp="1" noChangeArrowheads="1"/>
          </p:cNvSpPr>
          <p:nvPr>
            <p:ph type="body" idx="4294967295"/>
          </p:nvPr>
        </p:nvSpPr>
        <p:spPr>
          <a:xfrm>
            <a:off x="232012" y="635758"/>
            <a:ext cx="10727140" cy="4495800"/>
          </a:xfrm>
        </p:spPr>
        <p:txBody>
          <a:bodyPr/>
          <a:lstStyle/>
          <a:p>
            <a:pPr marL="0" indent="0" algn="ctr">
              <a:buNone/>
            </a:pPr>
            <a:r>
              <a:rPr lang="tr-TR" altLang="tr-TR" b="1" dirty="0">
                <a:solidFill>
                  <a:schemeClr val="tx2"/>
                </a:solidFill>
              </a:rPr>
              <a:t>UYARI:</a:t>
            </a:r>
          </a:p>
          <a:p>
            <a:pPr marL="0" indent="0" algn="ctr">
              <a:buNone/>
            </a:pPr>
            <a:endParaRPr lang="tr-TR" altLang="tr-TR" dirty="0">
              <a:solidFill>
                <a:schemeClr val="tx2"/>
              </a:solidFill>
            </a:endParaRPr>
          </a:p>
          <a:p>
            <a:pPr marL="0" indent="0" algn="ctr">
              <a:buNone/>
            </a:pPr>
            <a:r>
              <a:rPr lang="tr-TR" altLang="tr-TR" dirty="0">
                <a:solidFill>
                  <a:schemeClr val="tx2"/>
                </a:solidFill>
              </a:rPr>
              <a:t>Gelenekleşmiş olan </a:t>
            </a:r>
          </a:p>
          <a:p>
            <a:pPr marL="0" indent="0" algn="ctr">
              <a:buNone/>
            </a:pPr>
            <a:r>
              <a:rPr lang="tr-TR" altLang="tr-TR" b="1" i="1" dirty="0">
                <a:solidFill>
                  <a:schemeClr val="tx2"/>
                </a:solidFill>
              </a:rPr>
              <a:t>T.C.</a:t>
            </a:r>
            <a:r>
              <a:rPr lang="tr-TR" altLang="tr-TR" dirty="0">
                <a:solidFill>
                  <a:schemeClr val="tx2"/>
                </a:solidFill>
              </a:rPr>
              <a:t> (Türkiye Cumhuriyeti) </a:t>
            </a:r>
          </a:p>
          <a:p>
            <a:pPr marL="0" indent="0" algn="ctr">
              <a:buNone/>
            </a:pPr>
            <a:r>
              <a:rPr lang="tr-TR" altLang="tr-TR" dirty="0">
                <a:solidFill>
                  <a:schemeClr val="tx2"/>
                </a:solidFill>
              </a:rPr>
              <a:t>ve </a:t>
            </a:r>
          </a:p>
          <a:p>
            <a:pPr marL="0" indent="0" algn="ctr">
              <a:buNone/>
            </a:pPr>
            <a:r>
              <a:rPr lang="tr-TR" altLang="tr-TR" b="1" i="1" dirty="0">
                <a:solidFill>
                  <a:schemeClr val="tx2"/>
                </a:solidFill>
              </a:rPr>
              <a:t>T.</a:t>
            </a:r>
            <a:r>
              <a:rPr lang="tr-TR" altLang="tr-TR" dirty="0">
                <a:solidFill>
                  <a:schemeClr val="tx2"/>
                </a:solidFill>
              </a:rPr>
              <a:t> (Türkçe) kısaltmalarının dışında,</a:t>
            </a:r>
          </a:p>
          <a:p>
            <a:pPr marL="0" indent="0" algn="ctr">
              <a:buNone/>
            </a:pPr>
            <a:r>
              <a:rPr lang="tr-TR" altLang="tr-TR" dirty="0">
                <a:solidFill>
                  <a:schemeClr val="tx2"/>
                </a:solidFill>
              </a:rPr>
              <a:t>büyük harflerle yapılan kısaltmalarda nokta kullanılmaz.</a:t>
            </a:r>
          </a:p>
        </p:txBody>
      </p:sp>
    </p:spTree>
    <p:extLst>
      <p:ext uri="{BB962C8B-B14F-4D97-AF65-F5344CB8AC3E}">
        <p14:creationId xmlns:p14="http://schemas.microsoft.com/office/powerpoint/2010/main" val="2135333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p:cNvSpPr txBox="1"/>
          <p:nvPr/>
        </p:nvSpPr>
        <p:spPr>
          <a:xfrm>
            <a:off x="1024607" y="341194"/>
            <a:ext cx="8945077" cy="2862322"/>
          </a:xfrm>
          <a:prstGeom prst="rect">
            <a:avLst/>
          </a:prstGeom>
          <a:noFill/>
        </p:spPr>
        <p:txBody>
          <a:bodyPr wrap="none" rtlCol="0">
            <a:spAutoFit/>
          </a:bodyPr>
          <a:lstStyle/>
          <a:p>
            <a:pPr algn="ctr"/>
            <a:r>
              <a:rPr lang="tr-TR" dirty="0"/>
              <a:t>BAZI ÖNEMLİ KISALTMALAR</a:t>
            </a:r>
          </a:p>
          <a:p>
            <a:pPr algn="ctr"/>
            <a:r>
              <a:rPr lang="tr-TR" dirty="0"/>
              <a:t>(Bütün kısaltmaların doğru yazılışı için TDK’nin internet sitesine bakabilirsiniz.) </a:t>
            </a:r>
          </a:p>
          <a:p>
            <a:pPr algn="ctr"/>
            <a:r>
              <a:rPr lang="tr-TR" dirty="0"/>
              <a:t>Arama motorunuza «TDK Kısaltmalar» yazınız.</a:t>
            </a:r>
          </a:p>
          <a:p>
            <a:pPr algn="ctr"/>
            <a:r>
              <a:rPr lang="tr-TR" dirty="0"/>
              <a:t>Üniversite adlarının kısaltılışı kendine özgüdür, TDK Kısaltmalar </a:t>
            </a:r>
            <a:r>
              <a:rPr lang="tr-TR" dirty="0" err="1"/>
              <a:t>Dizini’ne</a:t>
            </a:r>
            <a:r>
              <a:rPr lang="tr-TR" dirty="0"/>
              <a:t> bakınız.</a:t>
            </a:r>
          </a:p>
          <a:p>
            <a:pPr algn="ctr"/>
            <a:endParaRPr lang="tr-TR" dirty="0"/>
          </a:p>
          <a:p>
            <a:pPr algn="ctr"/>
            <a:endParaRPr lang="tr-TR" dirty="0"/>
          </a:p>
          <a:p>
            <a:pPr algn="ctr"/>
            <a:endParaRPr lang="tr-TR" dirty="0"/>
          </a:p>
          <a:p>
            <a:pPr algn="ctr"/>
            <a:endParaRPr lang="tr-TR" dirty="0"/>
          </a:p>
          <a:p>
            <a:pPr algn="ctr"/>
            <a:endParaRPr lang="tr-TR" dirty="0"/>
          </a:p>
          <a:p>
            <a:pPr algn="ctr"/>
            <a:endParaRPr lang="tr-TR" dirty="0"/>
          </a:p>
        </p:txBody>
      </p:sp>
      <p:graphicFrame>
        <p:nvGraphicFramePr>
          <p:cNvPr id="8" name="Tablo 7"/>
          <p:cNvGraphicFramePr>
            <a:graphicFrameLocks noGrp="1"/>
          </p:cNvGraphicFramePr>
          <p:nvPr>
            <p:extLst>
              <p:ext uri="{D42A27DB-BD31-4B8C-83A1-F6EECF244321}">
                <p14:modId xmlns:p14="http://schemas.microsoft.com/office/powerpoint/2010/main" val="2191534239"/>
              </p:ext>
            </p:extLst>
          </p:nvPr>
        </p:nvGraphicFramePr>
        <p:xfrm>
          <a:off x="216844" y="1633855"/>
          <a:ext cx="11083504" cy="3942080"/>
        </p:xfrm>
        <a:graphic>
          <a:graphicData uri="http://schemas.openxmlformats.org/drawingml/2006/table">
            <a:tbl>
              <a:tblPr firstRow="1" bandRow="1">
                <a:tableStyleId>{5940675A-B579-460E-94D1-54222C63F5DA}</a:tableStyleId>
              </a:tblPr>
              <a:tblGrid>
                <a:gridCol w="1385438">
                  <a:extLst>
                    <a:ext uri="{9D8B030D-6E8A-4147-A177-3AD203B41FA5}">
                      <a16:colId xmlns:a16="http://schemas.microsoft.com/office/drawing/2014/main" val="20000"/>
                    </a:ext>
                  </a:extLst>
                </a:gridCol>
                <a:gridCol w="2562596">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1385438">
                  <a:extLst>
                    <a:ext uri="{9D8B030D-6E8A-4147-A177-3AD203B41FA5}">
                      <a16:colId xmlns:a16="http://schemas.microsoft.com/office/drawing/2014/main" val="20003"/>
                    </a:ext>
                  </a:extLst>
                </a:gridCol>
                <a:gridCol w="2348174">
                  <a:extLst>
                    <a:ext uri="{9D8B030D-6E8A-4147-A177-3AD203B41FA5}">
                      <a16:colId xmlns:a16="http://schemas.microsoft.com/office/drawing/2014/main" val="20004"/>
                    </a:ext>
                  </a:extLst>
                </a:gridCol>
                <a:gridCol w="422702">
                  <a:extLst>
                    <a:ext uri="{9D8B030D-6E8A-4147-A177-3AD203B41FA5}">
                      <a16:colId xmlns:a16="http://schemas.microsoft.com/office/drawing/2014/main" val="20005"/>
                    </a:ext>
                  </a:extLst>
                </a:gridCol>
                <a:gridCol w="1385438">
                  <a:extLst>
                    <a:ext uri="{9D8B030D-6E8A-4147-A177-3AD203B41FA5}">
                      <a16:colId xmlns:a16="http://schemas.microsoft.com/office/drawing/2014/main" val="20006"/>
                    </a:ext>
                  </a:extLst>
                </a:gridCol>
                <a:gridCol w="1385438">
                  <a:extLst>
                    <a:ext uri="{9D8B030D-6E8A-4147-A177-3AD203B41FA5}">
                      <a16:colId xmlns:a16="http://schemas.microsoft.com/office/drawing/2014/main" val="20007"/>
                    </a:ext>
                  </a:extLst>
                </a:gridCol>
              </a:tblGrid>
              <a:tr h="370840">
                <a:tc>
                  <a:txBody>
                    <a:bodyPr/>
                    <a:lstStyle/>
                    <a:p>
                      <a:r>
                        <a:rPr lang="tr-TR" dirty="0"/>
                        <a:t>AA</a:t>
                      </a:r>
                    </a:p>
                  </a:txBody>
                  <a:tcPr/>
                </a:tc>
                <a:tc>
                  <a:txBody>
                    <a:bodyPr/>
                    <a:lstStyle/>
                    <a:p>
                      <a:r>
                        <a:rPr lang="tr-TR" dirty="0"/>
                        <a:t>Anadolu Ajansı</a:t>
                      </a:r>
                    </a:p>
                  </a:txBody>
                  <a:tcPr/>
                </a:tc>
                <a:tc>
                  <a:txBody>
                    <a:bodyPr/>
                    <a:lstStyle/>
                    <a:p>
                      <a:endParaRPr lang="tr-TR" dirty="0"/>
                    </a:p>
                  </a:txBody>
                  <a:tcPr>
                    <a:solidFill>
                      <a:schemeClr val="bg1">
                        <a:lumMod val="65000"/>
                      </a:schemeClr>
                    </a:solidFill>
                  </a:tcPr>
                </a:tc>
                <a:tc>
                  <a:txBody>
                    <a:bodyPr/>
                    <a:lstStyle/>
                    <a:p>
                      <a:r>
                        <a:rPr lang="tr-TR" dirty="0"/>
                        <a:t>AR-GE</a:t>
                      </a:r>
                    </a:p>
                  </a:txBody>
                  <a:tcPr/>
                </a:tc>
                <a:tc>
                  <a:txBody>
                    <a:bodyPr/>
                    <a:lstStyle/>
                    <a:p>
                      <a:r>
                        <a:rPr lang="tr-TR" dirty="0"/>
                        <a:t>Araştırma geliştirme</a:t>
                      </a:r>
                    </a:p>
                  </a:txBody>
                  <a:tcPr/>
                </a:tc>
                <a:tc>
                  <a:txBody>
                    <a:bodyPr/>
                    <a:lstStyle/>
                    <a:p>
                      <a:endParaRPr lang="tr-TR" dirty="0"/>
                    </a:p>
                  </a:txBody>
                  <a:tcPr>
                    <a:solidFill>
                      <a:schemeClr val="bg1">
                        <a:lumMod val="65000"/>
                      </a:schemeClr>
                    </a:solidFill>
                  </a:tcPr>
                </a:tc>
                <a:tc>
                  <a:txBody>
                    <a:bodyPr/>
                    <a:lstStyle/>
                    <a:p>
                      <a:r>
                        <a:rPr lang="tr-TR" dirty="0"/>
                        <a:t>Doç.</a:t>
                      </a:r>
                    </a:p>
                  </a:txBody>
                  <a:tcPr/>
                </a:tc>
                <a:tc>
                  <a:txBody>
                    <a:bodyPr/>
                    <a:lstStyle/>
                    <a:p>
                      <a:r>
                        <a:rPr lang="tr-TR" dirty="0"/>
                        <a:t>Doçent</a:t>
                      </a:r>
                    </a:p>
                  </a:txBody>
                  <a:tcPr/>
                </a:tc>
                <a:extLst>
                  <a:ext uri="{0D108BD9-81ED-4DB2-BD59-A6C34878D82A}">
                    <a16:rowId xmlns:a16="http://schemas.microsoft.com/office/drawing/2014/main" val="10000"/>
                  </a:ext>
                </a:extLst>
              </a:tr>
              <a:tr h="370840">
                <a:tc>
                  <a:txBody>
                    <a:bodyPr/>
                    <a:lstStyle/>
                    <a:p>
                      <a:r>
                        <a:rPr lang="tr-TR" dirty="0">
                          <a:solidFill>
                            <a:schemeClr val="tx1"/>
                          </a:solidFill>
                        </a:rPr>
                        <a:t>ABD</a:t>
                      </a:r>
                    </a:p>
                  </a:txBody>
                  <a:tcPr/>
                </a:tc>
                <a:tc>
                  <a:txBody>
                    <a:bodyPr/>
                    <a:lstStyle/>
                    <a:p>
                      <a:r>
                        <a:rPr lang="tr-TR" dirty="0">
                          <a:solidFill>
                            <a:schemeClr val="tx1"/>
                          </a:solidFill>
                        </a:rPr>
                        <a:t>Ana Bilim Dalı</a:t>
                      </a:r>
                    </a:p>
                  </a:txBody>
                  <a:tcPr/>
                </a:tc>
                <a:tc>
                  <a:txBody>
                    <a:bodyPr/>
                    <a:lstStyle/>
                    <a:p>
                      <a:endParaRPr lang="tr-TR" dirty="0"/>
                    </a:p>
                  </a:txBody>
                  <a:tcPr>
                    <a:solidFill>
                      <a:schemeClr val="bg1">
                        <a:lumMod val="65000"/>
                      </a:schemeClr>
                    </a:solidFill>
                  </a:tcPr>
                </a:tc>
                <a:tc>
                  <a:txBody>
                    <a:bodyPr/>
                    <a:lstStyle/>
                    <a:p>
                      <a:r>
                        <a:rPr lang="tr-TR" dirty="0"/>
                        <a:t>Arş. Gör.</a:t>
                      </a:r>
                    </a:p>
                  </a:txBody>
                  <a:tcPr/>
                </a:tc>
                <a:tc>
                  <a:txBody>
                    <a:bodyPr/>
                    <a:lstStyle/>
                    <a:p>
                      <a:r>
                        <a:rPr lang="tr-TR" dirty="0"/>
                        <a:t>Araştırma Görevlisi</a:t>
                      </a:r>
                    </a:p>
                  </a:txBody>
                  <a:tcPr/>
                </a:tc>
                <a:tc>
                  <a:txBody>
                    <a:bodyPr/>
                    <a:lstStyle/>
                    <a:p>
                      <a:endParaRPr lang="tr-TR" dirty="0"/>
                    </a:p>
                  </a:txBody>
                  <a:tcPr>
                    <a:solidFill>
                      <a:schemeClr val="bg1">
                        <a:lumMod val="65000"/>
                      </a:schemeClr>
                    </a:solidFill>
                  </a:tcPr>
                </a:tc>
                <a:tc>
                  <a:txBody>
                    <a:bodyPr/>
                    <a:lstStyle/>
                    <a:p>
                      <a:r>
                        <a:rPr lang="tr-TR" dirty="0"/>
                        <a:t>doğ.</a:t>
                      </a:r>
                    </a:p>
                  </a:txBody>
                  <a:tcPr/>
                </a:tc>
                <a:tc>
                  <a:txBody>
                    <a:bodyPr/>
                    <a:lstStyle/>
                    <a:p>
                      <a:r>
                        <a:rPr lang="tr-TR" dirty="0"/>
                        <a:t>Doğum tarihi</a:t>
                      </a:r>
                    </a:p>
                  </a:txBody>
                  <a:tcPr/>
                </a:tc>
                <a:extLst>
                  <a:ext uri="{0D108BD9-81ED-4DB2-BD59-A6C34878D82A}">
                    <a16:rowId xmlns:a16="http://schemas.microsoft.com/office/drawing/2014/main" val="10001"/>
                  </a:ext>
                </a:extLst>
              </a:tr>
              <a:tr h="370840">
                <a:tc>
                  <a:txBody>
                    <a:bodyPr/>
                    <a:lstStyle/>
                    <a:p>
                      <a:r>
                        <a:rPr lang="tr-TR" dirty="0"/>
                        <a:t>age.</a:t>
                      </a:r>
                    </a:p>
                  </a:txBody>
                  <a:tcPr/>
                </a:tc>
                <a:tc>
                  <a:txBody>
                    <a:bodyPr/>
                    <a:lstStyle/>
                    <a:p>
                      <a:r>
                        <a:rPr lang="tr-TR" dirty="0"/>
                        <a:t>Adı geçen eser</a:t>
                      </a:r>
                    </a:p>
                  </a:txBody>
                  <a:tcPr/>
                </a:tc>
                <a:tc>
                  <a:txBody>
                    <a:bodyPr/>
                    <a:lstStyle/>
                    <a:p>
                      <a:endParaRPr lang="tr-TR" dirty="0"/>
                    </a:p>
                  </a:txBody>
                  <a:tcPr>
                    <a:solidFill>
                      <a:schemeClr val="bg1">
                        <a:lumMod val="65000"/>
                      </a:schemeClr>
                    </a:solidFill>
                  </a:tcPr>
                </a:tc>
                <a:tc>
                  <a:txBody>
                    <a:bodyPr/>
                    <a:lstStyle/>
                    <a:p>
                      <a:r>
                        <a:rPr lang="tr-TR" dirty="0"/>
                        <a:t>BD</a:t>
                      </a:r>
                    </a:p>
                  </a:txBody>
                  <a:tcPr/>
                </a:tc>
                <a:tc>
                  <a:txBody>
                    <a:bodyPr/>
                    <a:lstStyle/>
                    <a:p>
                      <a:r>
                        <a:rPr lang="tr-TR" dirty="0"/>
                        <a:t>Bilim Dalı</a:t>
                      </a:r>
                    </a:p>
                  </a:txBody>
                  <a:tcPr/>
                </a:tc>
                <a:tc>
                  <a:txBody>
                    <a:bodyPr/>
                    <a:lstStyle/>
                    <a:p>
                      <a:endParaRPr lang="tr-TR" dirty="0"/>
                    </a:p>
                  </a:txBody>
                  <a:tcPr>
                    <a:solidFill>
                      <a:schemeClr val="bg1">
                        <a:lumMod val="65000"/>
                      </a:schemeClr>
                    </a:solidFill>
                  </a:tcPr>
                </a:tc>
                <a:tc>
                  <a:txBody>
                    <a:bodyPr/>
                    <a:lstStyle/>
                    <a:p>
                      <a:r>
                        <a:rPr lang="tr-TR" dirty="0"/>
                        <a:t>Dr.</a:t>
                      </a:r>
                    </a:p>
                  </a:txBody>
                  <a:tcPr/>
                </a:tc>
                <a:tc>
                  <a:txBody>
                    <a:bodyPr/>
                    <a:lstStyle/>
                    <a:p>
                      <a:r>
                        <a:rPr lang="tr-TR" dirty="0"/>
                        <a:t>Doktor</a:t>
                      </a:r>
                    </a:p>
                  </a:txBody>
                  <a:tcPr/>
                </a:tc>
                <a:extLst>
                  <a:ext uri="{0D108BD9-81ED-4DB2-BD59-A6C34878D82A}">
                    <a16:rowId xmlns:a16="http://schemas.microsoft.com/office/drawing/2014/main" val="10002"/>
                  </a:ext>
                </a:extLst>
              </a:tr>
              <a:tr h="370840">
                <a:tc>
                  <a:txBody>
                    <a:bodyPr/>
                    <a:lstStyle/>
                    <a:p>
                      <a:r>
                        <a:rPr lang="tr-TR" dirty="0"/>
                        <a:t>agm.</a:t>
                      </a:r>
                    </a:p>
                  </a:txBody>
                  <a:tcPr/>
                </a:tc>
                <a:tc>
                  <a:txBody>
                    <a:bodyPr/>
                    <a:lstStyle/>
                    <a:p>
                      <a:r>
                        <a:rPr lang="tr-TR" dirty="0"/>
                        <a:t>Adı geçen makale</a:t>
                      </a:r>
                    </a:p>
                  </a:txBody>
                  <a:tcPr/>
                </a:tc>
                <a:tc>
                  <a:txBody>
                    <a:bodyPr/>
                    <a:lstStyle/>
                    <a:p>
                      <a:endParaRPr lang="tr-TR" dirty="0"/>
                    </a:p>
                  </a:txBody>
                  <a:tcPr>
                    <a:solidFill>
                      <a:schemeClr val="bg1">
                        <a:lumMod val="65000"/>
                      </a:schemeClr>
                    </a:solidFill>
                  </a:tcPr>
                </a:tc>
                <a:tc>
                  <a:txBody>
                    <a:bodyPr/>
                    <a:lstStyle/>
                    <a:p>
                      <a:r>
                        <a:rPr lang="tr-TR" dirty="0"/>
                        <a:t>bk.</a:t>
                      </a:r>
                    </a:p>
                  </a:txBody>
                  <a:tcPr/>
                </a:tc>
                <a:tc>
                  <a:txBody>
                    <a:bodyPr/>
                    <a:lstStyle/>
                    <a:p>
                      <a:r>
                        <a:rPr lang="tr-TR" dirty="0"/>
                        <a:t>bakınız</a:t>
                      </a:r>
                    </a:p>
                  </a:txBody>
                  <a:tcPr/>
                </a:tc>
                <a:tc>
                  <a:txBody>
                    <a:bodyPr/>
                    <a:lstStyle/>
                    <a:p>
                      <a:endParaRPr lang="tr-TR" dirty="0"/>
                    </a:p>
                  </a:txBody>
                  <a:tcPr>
                    <a:solidFill>
                      <a:schemeClr val="bg1">
                        <a:lumMod val="65000"/>
                      </a:schemeClr>
                    </a:solidFill>
                  </a:tcPr>
                </a:tc>
                <a:tc>
                  <a:txBody>
                    <a:bodyPr/>
                    <a:lstStyle/>
                    <a:p>
                      <a:r>
                        <a:rPr lang="tr-TR" dirty="0"/>
                        <a:t>Ens.</a:t>
                      </a:r>
                    </a:p>
                  </a:txBody>
                  <a:tcPr/>
                </a:tc>
                <a:tc>
                  <a:txBody>
                    <a:bodyPr/>
                    <a:lstStyle/>
                    <a:p>
                      <a:r>
                        <a:rPr lang="tr-TR" dirty="0"/>
                        <a:t>Enstitü, enstitüsü</a:t>
                      </a:r>
                    </a:p>
                  </a:txBody>
                  <a:tcPr/>
                </a:tc>
                <a:extLst>
                  <a:ext uri="{0D108BD9-81ED-4DB2-BD59-A6C34878D82A}">
                    <a16:rowId xmlns:a16="http://schemas.microsoft.com/office/drawing/2014/main" val="10003"/>
                  </a:ext>
                </a:extLst>
              </a:tr>
              <a:tr h="370840">
                <a:tc>
                  <a:txBody>
                    <a:bodyPr/>
                    <a:lstStyle/>
                    <a:p>
                      <a:r>
                        <a:rPr lang="tr-TR" dirty="0"/>
                        <a:t>AKM</a:t>
                      </a:r>
                    </a:p>
                  </a:txBody>
                  <a:tcPr/>
                </a:tc>
                <a:tc>
                  <a:txBody>
                    <a:bodyPr/>
                    <a:lstStyle/>
                    <a:p>
                      <a:r>
                        <a:rPr lang="tr-TR" dirty="0"/>
                        <a:t>Atatürk Kültür Merkezi</a:t>
                      </a:r>
                    </a:p>
                  </a:txBody>
                  <a:tcPr/>
                </a:tc>
                <a:tc>
                  <a:txBody>
                    <a:bodyPr/>
                    <a:lstStyle/>
                    <a:p>
                      <a:endParaRPr lang="tr-TR" dirty="0"/>
                    </a:p>
                  </a:txBody>
                  <a:tcPr>
                    <a:solidFill>
                      <a:schemeClr val="bg1">
                        <a:lumMod val="65000"/>
                      </a:schemeClr>
                    </a:solidFill>
                  </a:tcPr>
                </a:tc>
                <a:tc>
                  <a:txBody>
                    <a:bodyPr/>
                    <a:lstStyle/>
                    <a:p>
                      <a:r>
                        <a:rPr lang="tr-TR" dirty="0"/>
                        <a:t>Böl.</a:t>
                      </a:r>
                    </a:p>
                  </a:txBody>
                  <a:tcPr/>
                </a:tc>
                <a:tc>
                  <a:txBody>
                    <a:bodyPr/>
                    <a:lstStyle/>
                    <a:p>
                      <a:r>
                        <a:rPr lang="tr-TR" dirty="0"/>
                        <a:t>Bölüm</a:t>
                      </a:r>
                    </a:p>
                  </a:txBody>
                  <a:tcPr/>
                </a:tc>
                <a:tc>
                  <a:txBody>
                    <a:bodyPr/>
                    <a:lstStyle/>
                    <a:p>
                      <a:endParaRPr lang="tr-TR" dirty="0"/>
                    </a:p>
                  </a:txBody>
                  <a:tcPr>
                    <a:solidFill>
                      <a:schemeClr val="bg1">
                        <a:lumMod val="65000"/>
                      </a:schemeClr>
                    </a:solidFill>
                  </a:tcPr>
                </a:tc>
                <a:tc>
                  <a:txBody>
                    <a:bodyPr/>
                    <a:lstStyle/>
                    <a:p>
                      <a:r>
                        <a:rPr lang="tr-TR" dirty="0"/>
                        <a:t>Fak.</a:t>
                      </a:r>
                    </a:p>
                  </a:txBody>
                  <a:tcPr/>
                </a:tc>
                <a:tc>
                  <a:txBody>
                    <a:bodyPr/>
                    <a:lstStyle/>
                    <a:p>
                      <a:r>
                        <a:rPr lang="tr-TR" dirty="0"/>
                        <a:t>Fakülte</a:t>
                      </a:r>
                    </a:p>
                  </a:txBody>
                  <a:tcPr/>
                </a:tc>
                <a:extLst>
                  <a:ext uri="{0D108BD9-81ED-4DB2-BD59-A6C34878D82A}">
                    <a16:rowId xmlns:a16="http://schemas.microsoft.com/office/drawing/2014/main" val="10004"/>
                  </a:ext>
                </a:extLst>
              </a:tr>
              <a:tr h="370840">
                <a:tc>
                  <a:txBody>
                    <a:bodyPr/>
                    <a:lstStyle/>
                    <a:p>
                      <a:r>
                        <a:rPr lang="tr-TR" dirty="0"/>
                        <a:t>AKDTYK</a:t>
                      </a:r>
                    </a:p>
                  </a:txBody>
                  <a:tcPr/>
                </a:tc>
                <a:tc>
                  <a:txBody>
                    <a:bodyPr/>
                    <a:lstStyle/>
                    <a:p>
                      <a:r>
                        <a:rPr lang="tr-TR" dirty="0"/>
                        <a:t>Atatürk Kültür, Dil ve Tarih Yüksek Kurumu</a:t>
                      </a:r>
                    </a:p>
                  </a:txBody>
                  <a:tcPr/>
                </a:tc>
                <a:tc>
                  <a:txBody>
                    <a:bodyPr/>
                    <a:lstStyle/>
                    <a:p>
                      <a:endParaRPr lang="tr-TR" dirty="0"/>
                    </a:p>
                  </a:txBody>
                  <a:tcPr>
                    <a:solidFill>
                      <a:schemeClr val="bg1">
                        <a:lumMod val="65000"/>
                      </a:schemeClr>
                    </a:solidFill>
                  </a:tcPr>
                </a:tc>
                <a:tc>
                  <a:txBody>
                    <a:bodyPr/>
                    <a:lstStyle/>
                    <a:p>
                      <a:r>
                        <a:rPr lang="tr-TR" dirty="0"/>
                        <a:t>çev.</a:t>
                      </a:r>
                    </a:p>
                  </a:txBody>
                  <a:tcPr/>
                </a:tc>
                <a:tc>
                  <a:txBody>
                    <a:bodyPr/>
                    <a:lstStyle/>
                    <a:p>
                      <a:r>
                        <a:rPr lang="tr-TR" dirty="0"/>
                        <a:t>Çeviren</a:t>
                      </a:r>
                    </a:p>
                  </a:txBody>
                  <a:tcPr/>
                </a:tc>
                <a:tc>
                  <a:txBody>
                    <a:bodyPr/>
                    <a:lstStyle/>
                    <a:p>
                      <a:endParaRPr lang="tr-TR" dirty="0"/>
                    </a:p>
                  </a:txBody>
                  <a:tcPr>
                    <a:solidFill>
                      <a:schemeClr val="bg1">
                        <a:lumMod val="65000"/>
                      </a:schemeClr>
                    </a:solidFill>
                  </a:tcPr>
                </a:tc>
                <a:tc>
                  <a:txBody>
                    <a:bodyPr/>
                    <a:lstStyle/>
                    <a:p>
                      <a:r>
                        <a:rPr lang="tr-TR" dirty="0"/>
                        <a:t>K G</a:t>
                      </a:r>
                      <a:r>
                        <a:rPr lang="tr-TR" baseline="0" dirty="0"/>
                        <a:t> B D</a:t>
                      </a:r>
                      <a:endParaRPr lang="tr-TR" dirty="0"/>
                    </a:p>
                  </a:txBody>
                  <a:tcPr/>
                </a:tc>
                <a:tc>
                  <a:txBody>
                    <a:bodyPr/>
                    <a:lstStyle/>
                    <a:p>
                      <a:r>
                        <a:rPr lang="tr-TR" dirty="0"/>
                        <a:t>Yön adları</a:t>
                      </a:r>
                    </a:p>
                  </a:txBody>
                  <a:tcPr/>
                </a:tc>
                <a:extLst>
                  <a:ext uri="{0D108BD9-81ED-4DB2-BD59-A6C34878D82A}">
                    <a16:rowId xmlns:a16="http://schemas.microsoft.com/office/drawing/2014/main" val="10005"/>
                  </a:ext>
                </a:extLst>
              </a:tr>
              <a:tr h="370840">
                <a:tc>
                  <a:txBody>
                    <a:bodyPr/>
                    <a:lstStyle/>
                    <a:p>
                      <a:r>
                        <a:rPr lang="tr-TR" dirty="0"/>
                        <a:t>Ar.</a:t>
                      </a:r>
                    </a:p>
                  </a:txBody>
                  <a:tcPr/>
                </a:tc>
                <a:tc>
                  <a:txBody>
                    <a:bodyPr/>
                    <a:lstStyle/>
                    <a:p>
                      <a:r>
                        <a:rPr lang="tr-TR" dirty="0"/>
                        <a:t>Arapça</a:t>
                      </a:r>
                    </a:p>
                  </a:txBody>
                  <a:tcPr/>
                </a:tc>
                <a:tc>
                  <a:txBody>
                    <a:bodyPr/>
                    <a:lstStyle/>
                    <a:p>
                      <a:endParaRPr lang="tr-TR" dirty="0"/>
                    </a:p>
                  </a:txBody>
                  <a:tcPr>
                    <a:solidFill>
                      <a:schemeClr val="bg1">
                        <a:lumMod val="65000"/>
                      </a:schemeClr>
                    </a:solidFill>
                  </a:tcPr>
                </a:tc>
                <a:tc>
                  <a:txBody>
                    <a:bodyPr/>
                    <a:lstStyle/>
                    <a:p>
                      <a:r>
                        <a:rPr lang="tr-TR" dirty="0"/>
                        <a:t>dk.</a:t>
                      </a:r>
                    </a:p>
                  </a:txBody>
                  <a:tcPr/>
                </a:tc>
                <a:tc>
                  <a:txBody>
                    <a:bodyPr/>
                    <a:lstStyle/>
                    <a:p>
                      <a:r>
                        <a:rPr lang="tr-TR" dirty="0"/>
                        <a:t>Dakika</a:t>
                      </a:r>
                    </a:p>
                  </a:txBody>
                  <a:tcPr/>
                </a:tc>
                <a:tc>
                  <a:txBody>
                    <a:bodyPr/>
                    <a:lstStyle/>
                    <a:p>
                      <a:endParaRPr lang="tr-TR" dirty="0"/>
                    </a:p>
                  </a:txBody>
                  <a:tcPr>
                    <a:solidFill>
                      <a:schemeClr val="bg1">
                        <a:lumMod val="65000"/>
                      </a:schemeClr>
                    </a:solidFill>
                  </a:tcPr>
                </a:tc>
                <a:tc>
                  <a:txBody>
                    <a:bodyPr/>
                    <a:lstStyle/>
                    <a:p>
                      <a:r>
                        <a:rPr lang="tr-TR" dirty="0"/>
                        <a:t>GD</a:t>
                      </a:r>
                    </a:p>
                  </a:txBody>
                  <a:tcPr/>
                </a:tc>
                <a:tc>
                  <a:txBody>
                    <a:bodyPr/>
                    <a:lstStyle/>
                    <a:p>
                      <a:r>
                        <a:rPr lang="tr-TR" dirty="0"/>
                        <a:t>Güneydoğu</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043386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o 4"/>
          <p:cNvGraphicFramePr>
            <a:graphicFrameLocks noGrp="1"/>
          </p:cNvGraphicFramePr>
          <p:nvPr>
            <p:extLst/>
          </p:nvPr>
        </p:nvGraphicFramePr>
        <p:xfrm>
          <a:off x="203196" y="1197126"/>
          <a:ext cx="11083504" cy="4216400"/>
        </p:xfrm>
        <a:graphic>
          <a:graphicData uri="http://schemas.openxmlformats.org/drawingml/2006/table">
            <a:tbl>
              <a:tblPr firstRow="1" bandRow="1">
                <a:tableStyleId>{5940675A-B579-460E-94D1-54222C63F5DA}</a:tableStyleId>
              </a:tblPr>
              <a:tblGrid>
                <a:gridCol w="1385438">
                  <a:extLst>
                    <a:ext uri="{9D8B030D-6E8A-4147-A177-3AD203B41FA5}">
                      <a16:colId xmlns:a16="http://schemas.microsoft.com/office/drawing/2014/main" val="20000"/>
                    </a:ext>
                  </a:extLst>
                </a:gridCol>
                <a:gridCol w="2562596">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1385438">
                  <a:extLst>
                    <a:ext uri="{9D8B030D-6E8A-4147-A177-3AD203B41FA5}">
                      <a16:colId xmlns:a16="http://schemas.microsoft.com/office/drawing/2014/main" val="20003"/>
                    </a:ext>
                  </a:extLst>
                </a:gridCol>
                <a:gridCol w="2562596">
                  <a:extLst>
                    <a:ext uri="{9D8B030D-6E8A-4147-A177-3AD203B41FA5}">
                      <a16:colId xmlns:a16="http://schemas.microsoft.com/office/drawing/2014/main" val="20004"/>
                    </a:ext>
                  </a:extLst>
                </a:gridCol>
                <a:gridCol w="208280">
                  <a:extLst>
                    <a:ext uri="{9D8B030D-6E8A-4147-A177-3AD203B41FA5}">
                      <a16:colId xmlns:a16="http://schemas.microsoft.com/office/drawing/2014/main" val="20005"/>
                    </a:ext>
                  </a:extLst>
                </a:gridCol>
                <a:gridCol w="1385438">
                  <a:extLst>
                    <a:ext uri="{9D8B030D-6E8A-4147-A177-3AD203B41FA5}">
                      <a16:colId xmlns:a16="http://schemas.microsoft.com/office/drawing/2014/main" val="20006"/>
                    </a:ext>
                  </a:extLst>
                </a:gridCol>
                <a:gridCol w="1385438">
                  <a:extLst>
                    <a:ext uri="{9D8B030D-6E8A-4147-A177-3AD203B41FA5}">
                      <a16:colId xmlns:a16="http://schemas.microsoft.com/office/drawing/2014/main" val="20007"/>
                    </a:ext>
                  </a:extLst>
                </a:gridCol>
              </a:tblGrid>
              <a:tr h="370840">
                <a:tc>
                  <a:txBody>
                    <a:bodyPr/>
                    <a:lstStyle/>
                    <a:p>
                      <a:r>
                        <a:rPr lang="tr-TR" dirty="0"/>
                        <a:t>Gön.</a:t>
                      </a:r>
                    </a:p>
                  </a:txBody>
                  <a:tcPr/>
                </a:tc>
                <a:tc>
                  <a:txBody>
                    <a:bodyPr/>
                    <a:lstStyle/>
                    <a:p>
                      <a:r>
                        <a:rPr lang="tr-TR" dirty="0"/>
                        <a:t>Gönderen</a:t>
                      </a:r>
                    </a:p>
                  </a:txBody>
                  <a:tcPr/>
                </a:tc>
                <a:tc>
                  <a:txBody>
                    <a:bodyPr/>
                    <a:lstStyle/>
                    <a:p>
                      <a:endParaRPr lang="tr-TR"/>
                    </a:p>
                  </a:txBody>
                  <a:tcPr>
                    <a:solidFill>
                      <a:schemeClr val="bg1">
                        <a:lumMod val="65000"/>
                      </a:schemeClr>
                    </a:solidFill>
                  </a:tcPr>
                </a:tc>
                <a:tc>
                  <a:txBody>
                    <a:bodyPr/>
                    <a:lstStyle/>
                    <a:p>
                      <a:r>
                        <a:rPr lang="tr-TR" dirty="0"/>
                        <a:t>kg</a:t>
                      </a:r>
                    </a:p>
                  </a:txBody>
                  <a:tcPr/>
                </a:tc>
                <a:tc>
                  <a:txBody>
                    <a:bodyPr/>
                    <a:lstStyle/>
                    <a:p>
                      <a:r>
                        <a:rPr lang="tr-TR" dirty="0"/>
                        <a:t>Kilogram</a:t>
                      </a:r>
                    </a:p>
                  </a:txBody>
                  <a:tcPr/>
                </a:tc>
                <a:tc>
                  <a:txBody>
                    <a:bodyPr/>
                    <a:lstStyle/>
                    <a:p>
                      <a:endParaRPr lang="tr-TR"/>
                    </a:p>
                  </a:txBody>
                  <a:tcPr>
                    <a:solidFill>
                      <a:schemeClr val="bg1">
                        <a:lumMod val="65000"/>
                      </a:schemeClr>
                    </a:solidFill>
                  </a:tcPr>
                </a:tc>
                <a:tc>
                  <a:txBody>
                    <a:bodyPr/>
                    <a:lstStyle/>
                    <a:p>
                      <a:r>
                        <a:rPr lang="tr-TR" dirty="0"/>
                        <a:t>Mah.</a:t>
                      </a:r>
                    </a:p>
                  </a:txBody>
                  <a:tcPr/>
                </a:tc>
                <a:tc>
                  <a:txBody>
                    <a:bodyPr/>
                    <a:lstStyle/>
                    <a:p>
                      <a:r>
                        <a:rPr lang="tr-TR" dirty="0"/>
                        <a:t>Mahalle, Mahkeme</a:t>
                      </a:r>
                    </a:p>
                  </a:txBody>
                  <a:tcPr/>
                </a:tc>
                <a:extLst>
                  <a:ext uri="{0D108BD9-81ED-4DB2-BD59-A6C34878D82A}">
                    <a16:rowId xmlns:a16="http://schemas.microsoft.com/office/drawing/2014/main" val="10000"/>
                  </a:ext>
                </a:extLst>
              </a:tr>
              <a:tr h="370840">
                <a:tc>
                  <a:txBody>
                    <a:bodyPr/>
                    <a:lstStyle/>
                    <a:p>
                      <a:r>
                        <a:rPr lang="tr-TR" dirty="0"/>
                        <a:t>H</a:t>
                      </a:r>
                    </a:p>
                  </a:txBody>
                  <a:tcPr/>
                </a:tc>
                <a:tc>
                  <a:txBody>
                    <a:bodyPr/>
                    <a:lstStyle/>
                    <a:p>
                      <a:r>
                        <a:rPr lang="tr-TR" dirty="0"/>
                        <a:t>Hicri</a:t>
                      </a:r>
                    </a:p>
                  </a:txBody>
                  <a:tcPr/>
                </a:tc>
                <a:tc>
                  <a:txBody>
                    <a:bodyPr/>
                    <a:lstStyle/>
                    <a:p>
                      <a:endParaRPr lang="tr-TR"/>
                    </a:p>
                  </a:txBody>
                  <a:tcPr>
                    <a:solidFill>
                      <a:schemeClr val="bg1">
                        <a:lumMod val="65000"/>
                      </a:schemeClr>
                    </a:solidFill>
                  </a:tcPr>
                </a:tc>
                <a:tc>
                  <a:txBody>
                    <a:bodyPr/>
                    <a:lstStyle/>
                    <a:p>
                      <a:r>
                        <a:rPr lang="tr-TR" dirty="0"/>
                        <a:t>km</a:t>
                      </a:r>
                    </a:p>
                  </a:txBody>
                  <a:tcPr/>
                </a:tc>
                <a:tc>
                  <a:txBody>
                    <a:bodyPr/>
                    <a:lstStyle/>
                    <a:p>
                      <a:r>
                        <a:rPr lang="tr-TR" dirty="0"/>
                        <a:t>Kilometre</a:t>
                      </a:r>
                    </a:p>
                  </a:txBody>
                  <a:tcPr/>
                </a:tc>
                <a:tc>
                  <a:txBody>
                    <a:bodyPr/>
                    <a:lstStyle/>
                    <a:p>
                      <a:endParaRPr lang="tr-TR"/>
                    </a:p>
                  </a:txBody>
                  <a:tcPr>
                    <a:solidFill>
                      <a:schemeClr val="bg1">
                        <a:lumMod val="65000"/>
                      </a:schemeClr>
                    </a:solidFill>
                  </a:tcPr>
                </a:tc>
                <a:tc>
                  <a:txBody>
                    <a:bodyPr/>
                    <a:lstStyle/>
                    <a:p>
                      <a:r>
                        <a:rPr lang="tr-TR" dirty="0"/>
                        <a:t>Md.</a:t>
                      </a:r>
                    </a:p>
                  </a:txBody>
                  <a:tcPr/>
                </a:tc>
                <a:tc>
                  <a:txBody>
                    <a:bodyPr/>
                    <a:lstStyle/>
                    <a:p>
                      <a:r>
                        <a:rPr lang="tr-TR" dirty="0"/>
                        <a:t>Müdür, müdürlük, müdürlüğü</a:t>
                      </a:r>
                    </a:p>
                  </a:txBody>
                  <a:tcPr/>
                </a:tc>
                <a:extLst>
                  <a:ext uri="{0D108BD9-81ED-4DB2-BD59-A6C34878D82A}">
                    <a16:rowId xmlns:a16="http://schemas.microsoft.com/office/drawing/2014/main" val="10001"/>
                  </a:ext>
                </a:extLst>
              </a:tr>
              <a:tr h="370840">
                <a:tc>
                  <a:txBody>
                    <a:bodyPr/>
                    <a:lstStyle/>
                    <a:p>
                      <a:r>
                        <a:rPr lang="tr-TR" dirty="0"/>
                        <a:t>haz.</a:t>
                      </a:r>
                    </a:p>
                  </a:txBody>
                  <a:tcPr/>
                </a:tc>
                <a:tc>
                  <a:txBody>
                    <a:bodyPr/>
                    <a:lstStyle/>
                    <a:p>
                      <a:r>
                        <a:rPr lang="tr-TR" dirty="0"/>
                        <a:t>Hazırlayan</a:t>
                      </a:r>
                    </a:p>
                  </a:txBody>
                  <a:tcPr/>
                </a:tc>
                <a:tc>
                  <a:txBody>
                    <a:bodyPr/>
                    <a:lstStyle/>
                    <a:p>
                      <a:endParaRPr lang="tr-TR"/>
                    </a:p>
                  </a:txBody>
                  <a:tcPr>
                    <a:solidFill>
                      <a:schemeClr val="bg1">
                        <a:lumMod val="65000"/>
                      </a:schemeClr>
                    </a:solidFill>
                  </a:tcPr>
                </a:tc>
                <a:tc>
                  <a:txBody>
                    <a:bodyPr/>
                    <a:lstStyle/>
                    <a:p>
                      <a:r>
                        <a:rPr lang="tr-TR" dirty="0"/>
                        <a:t>KPSS</a:t>
                      </a:r>
                    </a:p>
                  </a:txBody>
                  <a:tcPr/>
                </a:tc>
                <a:tc>
                  <a:txBody>
                    <a:bodyPr/>
                    <a:lstStyle/>
                    <a:p>
                      <a:r>
                        <a:rPr lang="tr-TR" dirty="0"/>
                        <a:t>Kamu Personel Seçme Sınavı</a:t>
                      </a:r>
                    </a:p>
                  </a:txBody>
                  <a:tcPr/>
                </a:tc>
                <a:tc>
                  <a:txBody>
                    <a:bodyPr/>
                    <a:lstStyle/>
                    <a:p>
                      <a:endParaRPr lang="tr-TR"/>
                    </a:p>
                  </a:txBody>
                  <a:tcPr>
                    <a:solidFill>
                      <a:schemeClr val="bg1">
                        <a:lumMod val="65000"/>
                      </a:schemeClr>
                    </a:solidFill>
                  </a:tcPr>
                </a:tc>
                <a:tc>
                  <a:txBody>
                    <a:bodyPr/>
                    <a:lstStyle/>
                    <a:p>
                      <a:r>
                        <a:rPr lang="tr-TR" dirty="0"/>
                        <a:t>mm</a:t>
                      </a:r>
                    </a:p>
                  </a:txBody>
                  <a:tcPr/>
                </a:tc>
                <a:tc>
                  <a:txBody>
                    <a:bodyPr/>
                    <a:lstStyle/>
                    <a:p>
                      <a:r>
                        <a:rPr lang="tr-TR" dirty="0"/>
                        <a:t>Milimetre</a:t>
                      </a:r>
                    </a:p>
                  </a:txBody>
                  <a:tcPr/>
                </a:tc>
                <a:extLst>
                  <a:ext uri="{0D108BD9-81ED-4DB2-BD59-A6C34878D82A}">
                    <a16:rowId xmlns:a16="http://schemas.microsoft.com/office/drawing/2014/main" val="10002"/>
                  </a:ext>
                </a:extLst>
              </a:tr>
              <a:tr h="370840">
                <a:tc>
                  <a:txBody>
                    <a:bodyPr/>
                    <a:lstStyle/>
                    <a:p>
                      <a:r>
                        <a:rPr lang="tr-TR" dirty="0"/>
                        <a:t>HÜ</a:t>
                      </a:r>
                    </a:p>
                  </a:txBody>
                  <a:tcPr/>
                </a:tc>
                <a:tc>
                  <a:txBody>
                    <a:bodyPr/>
                    <a:lstStyle/>
                    <a:p>
                      <a:r>
                        <a:rPr lang="tr-TR" dirty="0"/>
                        <a:t>Hacettepe Üniversitesi</a:t>
                      </a:r>
                    </a:p>
                  </a:txBody>
                  <a:tcPr/>
                </a:tc>
                <a:tc>
                  <a:txBody>
                    <a:bodyPr/>
                    <a:lstStyle/>
                    <a:p>
                      <a:endParaRPr lang="tr-TR"/>
                    </a:p>
                  </a:txBody>
                  <a:tcPr>
                    <a:solidFill>
                      <a:schemeClr val="bg1">
                        <a:lumMod val="65000"/>
                      </a:schemeClr>
                    </a:solidFill>
                  </a:tcPr>
                </a:tc>
                <a:tc>
                  <a:txBody>
                    <a:bodyPr/>
                    <a:lstStyle/>
                    <a:p>
                      <a:r>
                        <a:rPr lang="tr-TR" dirty="0" err="1"/>
                        <a:t>kr</a:t>
                      </a:r>
                      <a:r>
                        <a:rPr lang="tr-TR" dirty="0"/>
                        <a:t>.</a:t>
                      </a:r>
                    </a:p>
                  </a:txBody>
                  <a:tcPr/>
                </a:tc>
                <a:tc>
                  <a:txBody>
                    <a:bodyPr/>
                    <a:lstStyle/>
                    <a:p>
                      <a:r>
                        <a:rPr lang="tr-TR" dirty="0"/>
                        <a:t>Kuruş</a:t>
                      </a:r>
                    </a:p>
                  </a:txBody>
                  <a:tcPr/>
                </a:tc>
                <a:tc>
                  <a:txBody>
                    <a:bodyPr/>
                    <a:lstStyle/>
                    <a:p>
                      <a:endParaRPr lang="tr-TR"/>
                    </a:p>
                  </a:txBody>
                  <a:tcPr>
                    <a:solidFill>
                      <a:schemeClr val="bg1">
                        <a:lumMod val="65000"/>
                      </a:schemeClr>
                    </a:solidFill>
                  </a:tcPr>
                </a:tc>
                <a:tc>
                  <a:txBody>
                    <a:bodyPr/>
                    <a:lstStyle/>
                    <a:p>
                      <a:r>
                        <a:rPr lang="tr-TR" dirty="0"/>
                        <a:t>MÖ</a:t>
                      </a:r>
                    </a:p>
                  </a:txBody>
                  <a:tcPr/>
                </a:tc>
                <a:tc>
                  <a:txBody>
                    <a:bodyPr/>
                    <a:lstStyle/>
                    <a:p>
                      <a:r>
                        <a:rPr lang="tr-TR" dirty="0"/>
                        <a:t>Milattan önce</a:t>
                      </a:r>
                    </a:p>
                  </a:txBody>
                  <a:tcPr/>
                </a:tc>
                <a:extLst>
                  <a:ext uri="{0D108BD9-81ED-4DB2-BD59-A6C34878D82A}">
                    <a16:rowId xmlns:a16="http://schemas.microsoft.com/office/drawing/2014/main" val="10003"/>
                  </a:ext>
                </a:extLst>
              </a:tr>
              <a:tr h="370840">
                <a:tc>
                  <a:txBody>
                    <a:bodyPr/>
                    <a:lstStyle/>
                    <a:p>
                      <a:r>
                        <a:rPr lang="tr-TR" dirty="0"/>
                        <a:t>Hz.</a:t>
                      </a:r>
                    </a:p>
                  </a:txBody>
                  <a:tcPr/>
                </a:tc>
                <a:tc>
                  <a:txBody>
                    <a:bodyPr/>
                    <a:lstStyle/>
                    <a:p>
                      <a:r>
                        <a:rPr lang="tr-TR" dirty="0"/>
                        <a:t>Hazret</a:t>
                      </a:r>
                    </a:p>
                  </a:txBody>
                  <a:tcPr/>
                </a:tc>
                <a:tc>
                  <a:txBody>
                    <a:bodyPr/>
                    <a:lstStyle/>
                    <a:p>
                      <a:endParaRPr lang="tr-TR"/>
                    </a:p>
                  </a:txBody>
                  <a:tcPr>
                    <a:solidFill>
                      <a:schemeClr val="bg1">
                        <a:lumMod val="65000"/>
                      </a:schemeClr>
                    </a:solidFill>
                  </a:tcPr>
                </a:tc>
                <a:tc>
                  <a:txBody>
                    <a:bodyPr/>
                    <a:lstStyle/>
                    <a:p>
                      <a:r>
                        <a:rPr lang="tr-TR" dirty="0"/>
                        <a:t>krş.</a:t>
                      </a:r>
                    </a:p>
                  </a:txBody>
                  <a:tcPr/>
                </a:tc>
                <a:tc>
                  <a:txBody>
                    <a:bodyPr/>
                    <a:lstStyle/>
                    <a:p>
                      <a:r>
                        <a:rPr lang="tr-TR" dirty="0"/>
                        <a:t>Karşılaştırınız</a:t>
                      </a:r>
                    </a:p>
                  </a:txBody>
                  <a:tcPr/>
                </a:tc>
                <a:tc>
                  <a:txBody>
                    <a:bodyPr/>
                    <a:lstStyle/>
                    <a:p>
                      <a:endParaRPr lang="tr-TR"/>
                    </a:p>
                  </a:txBody>
                  <a:tcPr>
                    <a:solidFill>
                      <a:schemeClr val="bg1">
                        <a:lumMod val="65000"/>
                      </a:schemeClr>
                    </a:solidFill>
                  </a:tcPr>
                </a:tc>
                <a:tc>
                  <a:txBody>
                    <a:bodyPr/>
                    <a:lstStyle/>
                    <a:p>
                      <a:r>
                        <a:rPr lang="tr-TR" dirty="0"/>
                        <a:t>MS</a:t>
                      </a:r>
                    </a:p>
                  </a:txBody>
                  <a:tcPr/>
                </a:tc>
                <a:tc>
                  <a:txBody>
                    <a:bodyPr/>
                    <a:lstStyle/>
                    <a:p>
                      <a:r>
                        <a:rPr lang="tr-TR" dirty="0"/>
                        <a:t>Milattan sonra</a:t>
                      </a:r>
                    </a:p>
                  </a:txBody>
                  <a:tcPr/>
                </a:tc>
                <a:extLst>
                  <a:ext uri="{0D108BD9-81ED-4DB2-BD59-A6C34878D82A}">
                    <a16:rowId xmlns:a16="http://schemas.microsoft.com/office/drawing/2014/main" val="10004"/>
                  </a:ext>
                </a:extLst>
              </a:tr>
              <a:tr h="370840">
                <a:tc>
                  <a:txBody>
                    <a:bodyPr/>
                    <a:lstStyle/>
                    <a:p>
                      <a:r>
                        <a:rPr lang="tr-TR" dirty="0"/>
                        <a:t>İng.</a:t>
                      </a:r>
                    </a:p>
                  </a:txBody>
                  <a:tcPr/>
                </a:tc>
                <a:tc>
                  <a:txBody>
                    <a:bodyPr/>
                    <a:lstStyle/>
                    <a:p>
                      <a:r>
                        <a:rPr lang="tr-TR" dirty="0"/>
                        <a:t>İngilizce</a:t>
                      </a:r>
                    </a:p>
                  </a:txBody>
                  <a:tcPr/>
                </a:tc>
                <a:tc>
                  <a:txBody>
                    <a:bodyPr/>
                    <a:lstStyle/>
                    <a:p>
                      <a:endParaRPr lang="tr-TR"/>
                    </a:p>
                  </a:txBody>
                  <a:tcPr>
                    <a:solidFill>
                      <a:schemeClr val="bg1">
                        <a:lumMod val="65000"/>
                      </a:schemeClr>
                    </a:solidFill>
                  </a:tcPr>
                </a:tc>
                <a:tc>
                  <a:txBody>
                    <a:bodyPr/>
                    <a:lstStyle/>
                    <a:p>
                      <a:r>
                        <a:rPr lang="tr-TR" dirty="0"/>
                        <a:t>m</a:t>
                      </a:r>
                    </a:p>
                  </a:txBody>
                  <a:tcPr/>
                </a:tc>
                <a:tc>
                  <a:txBody>
                    <a:bodyPr/>
                    <a:lstStyle/>
                    <a:p>
                      <a:r>
                        <a:rPr lang="tr-TR" dirty="0"/>
                        <a:t>Metre</a:t>
                      </a:r>
                    </a:p>
                  </a:txBody>
                  <a:tcPr/>
                </a:tc>
                <a:tc>
                  <a:txBody>
                    <a:bodyPr/>
                    <a:lstStyle/>
                    <a:p>
                      <a:endParaRPr lang="tr-TR"/>
                    </a:p>
                  </a:txBody>
                  <a:tcPr>
                    <a:solidFill>
                      <a:schemeClr val="bg1">
                        <a:lumMod val="65000"/>
                      </a:schemeClr>
                    </a:solidFill>
                  </a:tcPr>
                </a:tc>
                <a:tc>
                  <a:txBody>
                    <a:bodyPr/>
                    <a:lstStyle/>
                    <a:p>
                      <a:r>
                        <a:rPr lang="tr-TR" dirty="0"/>
                        <a:t>Mür.</a:t>
                      </a:r>
                    </a:p>
                  </a:txBody>
                  <a:tcPr/>
                </a:tc>
                <a:tc>
                  <a:txBody>
                    <a:bodyPr/>
                    <a:lstStyle/>
                    <a:p>
                      <a:r>
                        <a:rPr lang="tr-TR" dirty="0"/>
                        <a:t>Müracaat</a:t>
                      </a:r>
                    </a:p>
                  </a:txBody>
                  <a:tcPr/>
                </a:tc>
                <a:extLst>
                  <a:ext uri="{0D108BD9-81ED-4DB2-BD59-A6C34878D82A}">
                    <a16:rowId xmlns:a16="http://schemas.microsoft.com/office/drawing/2014/main" val="10005"/>
                  </a:ext>
                </a:extLst>
              </a:tr>
              <a:tr h="370840">
                <a:tc>
                  <a:txBody>
                    <a:bodyPr/>
                    <a:lstStyle/>
                    <a:p>
                      <a:r>
                        <a:rPr lang="tr-TR" dirty="0"/>
                        <a:t>kal</a:t>
                      </a:r>
                    </a:p>
                  </a:txBody>
                  <a:tcPr/>
                </a:tc>
                <a:tc>
                  <a:txBody>
                    <a:bodyPr/>
                    <a:lstStyle/>
                    <a:p>
                      <a:r>
                        <a:rPr lang="tr-TR" dirty="0"/>
                        <a:t>Kalori</a:t>
                      </a:r>
                    </a:p>
                  </a:txBody>
                  <a:tcPr/>
                </a:tc>
                <a:tc>
                  <a:txBody>
                    <a:bodyPr/>
                    <a:lstStyle/>
                    <a:p>
                      <a:endParaRPr lang="tr-TR"/>
                    </a:p>
                  </a:txBody>
                  <a:tcPr>
                    <a:solidFill>
                      <a:schemeClr val="bg1">
                        <a:lumMod val="65000"/>
                      </a:schemeClr>
                    </a:solidFill>
                  </a:tcPr>
                </a:tc>
                <a:tc>
                  <a:txBody>
                    <a:bodyPr/>
                    <a:lstStyle/>
                    <a:p>
                      <a:r>
                        <a:rPr lang="tr-TR" dirty="0"/>
                        <a:t>M</a:t>
                      </a:r>
                    </a:p>
                  </a:txBody>
                  <a:tcPr/>
                </a:tc>
                <a:tc>
                  <a:txBody>
                    <a:bodyPr/>
                    <a:lstStyle/>
                    <a:p>
                      <a:r>
                        <a:rPr lang="tr-TR" dirty="0"/>
                        <a:t>Miladi</a:t>
                      </a:r>
                    </a:p>
                  </a:txBody>
                  <a:tcPr/>
                </a:tc>
                <a:tc>
                  <a:txBody>
                    <a:bodyPr/>
                    <a:lstStyle/>
                    <a:p>
                      <a:endParaRPr lang="tr-TR"/>
                    </a:p>
                  </a:txBody>
                  <a:tcPr>
                    <a:solidFill>
                      <a:schemeClr val="bg1">
                        <a:lumMod val="65000"/>
                      </a:schemeClr>
                    </a:solidFill>
                  </a:tcPr>
                </a:tc>
                <a:tc>
                  <a:txBody>
                    <a:bodyPr/>
                    <a:lstStyle/>
                    <a:p>
                      <a:r>
                        <a:rPr lang="tr-TR" dirty="0"/>
                        <a:t>No.</a:t>
                      </a:r>
                    </a:p>
                  </a:txBody>
                  <a:tcPr/>
                </a:tc>
                <a:tc>
                  <a:txBody>
                    <a:bodyPr/>
                    <a:lstStyle/>
                    <a:p>
                      <a:r>
                        <a:rPr lang="tr-TR" dirty="0"/>
                        <a:t>Numara</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977377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o 5"/>
          <p:cNvGraphicFramePr>
            <a:graphicFrameLocks noGrp="1"/>
          </p:cNvGraphicFramePr>
          <p:nvPr>
            <p:extLst/>
          </p:nvPr>
        </p:nvGraphicFramePr>
        <p:xfrm>
          <a:off x="150126" y="555681"/>
          <a:ext cx="11083504" cy="2595880"/>
        </p:xfrm>
        <a:graphic>
          <a:graphicData uri="http://schemas.openxmlformats.org/drawingml/2006/table">
            <a:tbl>
              <a:tblPr firstRow="1" bandRow="1">
                <a:tableStyleId>{5940675A-B579-460E-94D1-54222C63F5DA}</a:tableStyleId>
              </a:tblPr>
              <a:tblGrid>
                <a:gridCol w="1385438">
                  <a:extLst>
                    <a:ext uri="{9D8B030D-6E8A-4147-A177-3AD203B41FA5}">
                      <a16:colId xmlns:a16="http://schemas.microsoft.com/office/drawing/2014/main" val="20000"/>
                    </a:ext>
                  </a:extLst>
                </a:gridCol>
                <a:gridCol w="1958263">
                  <a:extLst>
                    <a:ext uri="{9D8B030D-6E8A-4147-A177-3AD203B41FA5}">
                      <a16:colId xmlns:a16="http://schemas.microsoft.com/office/drawing/2014/main" val="20001"/>
                    </a:ext>
                  </a:extLst>
                </a:gridCol>
                <a:gridCol w="286603">
                  <a:extLst>
                    <a:ext uri="{9D8B030D-6E8A-4147-A177-3AD203B41FA5}">
                      <a16:colId xmlns:a16="http://schemas.microsoft.com/office/drawing/2014/main" val="20002"/>
                    </a:ext>
                  </a:extLst>
                </a:gridCol>
                <a:gridCol w="1911448">
                  <a:extLst>
                    <a:ext uri="{9D8B030D-6E8A-4147-A177-3AD203B41FA5}">
                      <a16:colId xmlns:a16="http://schemas.microsoft.com/office/drawing/2014/main" val="20003"/>
                    </a:ext>
                  </a:extLst>
                </a:gridCol>
                <a:gridCol w="2562596">
                  <a:extLst>
                    <a:ext uri="{9D8B030D-6E8A-4147-A177-3AD203B41FA5}">
                      <a16:colId xmlns:a16="http://schemas.microsoft.com/office/drawing/2014/main" val="20004"/>
                    </a:ext>
                  </a:extLst>
                </a:gridCol>
                <a:gridCol w="208280">
                  <a:extLst>
                    <a:ext uri="{9D8B030D-6E8A-4147-A177-3AD203B41FA5}">
                      <a16:colId xmlns:a16="http://schemas.microsoft.com/office/drawing/2014/main" val="20005"/>
                    </a:ext>
                  </a:extLst>
                </a:gridCol>
                <a:gridCol w="913258">
                  <a:extLst>
                    <a:ext uri="{9D8B030D-6E8A-4147-A177-3AD203B41FA5}">
                      <a16:colId xmlns:a16="http://schemas.microsoft.com/office/drawing/2014/main" val="20006"/>
                    </a:ext>
                  </a:extLst>
                </a:gridCol>
                <a:gridCol w="1857618">
                  <a:extLst>
                    <a:ext uri="{9D8B030D-6E8A-4147-A177-3AD203B41FA5}">
                      <a16:colId xmlns:a16="http://schemas.microsoft.com/office/drawing/2014/main" val="20007"/>
                    </a:ext>
                  </a:extLst>
                </a:gridCol>
              </a:tblGrid>
              <a:tr h="370840">
                <a:tc>
                  <a:txBody>
                    <a:bodyPr/>
                    <a:lstStyle/>
                    <a:p>
                      <a:r>
                        <a:rPr lang="tr-TR" dirty="0"/>
                        <a:t>Okt.</a:t>
                      </a:r>
                    </a:p>
                  </a:txBody>
                  <a:tcPr/>
                </a:tc>
                <a:tc>
                  <a:txBody>
                    <a:bodyPr/>
                    <a:lstStyle/>
                    <a:p>
                      <a:r>
                        <a:rPr lang="tr-TR" dirty="0"/>
                        <a:t>Okutman</a:t>
                      </a:r>
                    </a:p>
                  </a:txBody>
                  <a:tcPr/>
                </a:tc>
                <a:tc>
                  <a:txBody>
                    <a:bodyPr/>
                    <a:lstStyle/>
                    <a:p>
                      <a:endParaRPr lang="tr-TR"/>
                    </a:p>
                  </a:txBody>
                  <a:tcPr>
                    <a:solidFill>
                      <a:schemeClr val="bg1">
                        <a:lumMod val="65000"/>
                      </a:schemeClr>
                    </a:solidFill>
                  </a:tcPr>
                </a:tc>
                <a:tc>
                  <a:txBody>
                    <a:bodyPr/>
                    <a:lstStyle/>
                    <a:p>
                      <a:r>
                        <a:rPr lang="tr-TR" dirty="0"/>
                        <a:t>Sok.</a:t>
                      </a:r>
                    </a:p>
                  </a:txBody>
                  <a:tcPr/>
                </a:tc>
                <a:tc>
                  <a:txBody>
                    <a:bodyPr/>
                    <a:lstStyle/>
                    <a:p>
                      <a:r>
                        <a:rPr lang="tr-TR" dirty="0"/>
                        <a:t>Sokak</a:t>
                      </a:r>
                    </a:p>
                  </a:txBody>
                  <a:tcPr/>
                </a:tc>
                <a:tc>
                  <a:txBody>
                    <a:bodyPr/>
                    <a:lstStyle/>
                    <a:p>
                      <a:endParaRPr lang="tr-TR"/>
                    </a:p>
                  </a:txBody>
                  <a:tcPr>
                    <a:solidFill>
                      <a:schemeClr val="bg1">
                        <a:lumMod val="65000"/>
                      </a:schemeClr>
                    </a:solidFill>
                  </a:tcPr>
                </a:tc>
                <a:tc>
                  <a:txBody>
                    <a:bodyPr/>
                    <a:lstStyle/>
                    <a:p>
                      <a:r>
                        <a:rPr lang="tr-TR" dirty="0"/>
                        <a:t>TR</a:t>
                      </a:r>
                    </a:p>
                  </a:txBody>
                  <a:tcPr/>
                </a:tc>
                <a:tc>
                  <a:txBody>
                    <a:bodyPr/>
                    <a:lstStyle/>
                    <a:p>
                      <a:r>
                        <a:rPr lang="tr-TR" dirty="0"/>
                        <a:t>Türkiye</a:t>
                      </a:r>
                    </a:p>
                  </a:txBody>
                  <a:tcPr/>
                </a:tc>
                <a:extLst>
                  <a:ext uri="{0D108BD9-81ED-4DB2-BD59-A6C34878D82A}">
                    <a16:rowId xmlns:a16="http://schemas.microsoft.com/office/drawing/2014/main" val="10000"/>
                  </a:ext>
                </a:extLst>
              </a:tr>
              <a:tr h="370840">
                <a:tc>
                  <a:txBody>
                    <a:bodyPr/>
                    <a:lstStyle/>
                    <a:p>
                      <a:r>
                        <a:rPr lang="tr-TR" dirty="0"/>
                        <a:t>öl.</a:t>
                      </a:r>
                    </a:p>
                  </a:txBody>
                  <a:tcPr/>
                </a:tc>
                <a:tc>
                  <a:txBody>
                    <a:bodyPr/>
                    <a:lstStyle/>
                    <a:p>
                      <a:r>
                        <a:rPr lang="tr-TR" dirty="0"/>
                        <a:t>Ölüm tarihi</a:t>
                      </a:r>
                    </a:p>
                  </a:txBody>
                  <a:tcPr/>
                </a:tc>
                <a:tc>
                  <a:txBody>
                    <a:bodyPr/>
                    <a:lstStyle/>
                    <a:p>
                      <a:endParaRPr lang="tr-TR" dirty="0"/>
                    </a:p>
                  </a:txBody>
                  <a:tcPr>
                    <a:solidFill>
                      <a:schemeClr val="bg1">
                        <a:lumMod val="65000"/>
                      </a:schemeClr>
                    </a:solidFill>
                  </a:tcPr>
                </a:tc>
                <a:tc>
                  <a:txBody>
                    <a:bodyPr/>
                    <a:lstStyle/>
                    <a:p>
                      <a:r>
                        <a:rPr lang="tr-TR" dirty="0"/>
                        <a:t>Şb.</a:t>
                      </a:r>
                    </a:p>
                  </a:txBody>
                  <a:tcPr/>
                </a:tc>
                <a:tc>
                  <a:txBody>
                    <a:bodyPr/>
                    <a:lstStyle/>
                    <a:p>
                      <a:r>
                        <a:rPr lang="tr-TR" dirty="0"/>
                        <a:t>Şube</a:t>
                      </a:r>
                    </a:p>
                  </a:txBody>
                  <a:tcPr/>
                </a:tc>
                <a:tc>
                  <a:txBody>
                    <a:bodyPr/>
                    <a:lstStyle/>
                    <a:p>
                      <a:endParaRPr lang="tr-TR"/>
                    </a:p>
                  </a:txBody>
                  <a:tcPr>
                    <a:solidFill>
                      <a:schemeClr val="bg1">
                        <a:lumMod val="65000"/>
                      </a:schemeClr>
                    </a:solidFill>
                  </a:tcPr>
                </a:tc>
                <a:tc>
                  <a:txBody>
                    <a:bodyPr/>
                    <a:lstStyle/>
                    <a:p>
                      <a:r>
                        <a:rPr lang="tr-TR" dirty="0"/>
                        <a:t>TV</a:t>
                      </a:r>
                    </a:p>
                  </a:txBody>
                  <a:tcPr/>
                </a:tc>
                <a:tc>
                  <a:txBody>
                    <a:bodyPr/>
                    <a:lstStyle/>
                    <a:p>
                      <a:r>
                        <a:rPr lang="tr-TR" dirty="0"/>
                        <a:t>Televizyon</a:t>
                      </a:r>
                    </a:p>
                  </a:txBody>
                  <a:tcPr/>
                </a:tc>
                <a:extLst>
                  <a:ext uri="{0D108BD9-81ED-4DB2-BD59-A6C34878D82A}">
                    <a16:rowId xmlns:a16="http://schemas.microsoft.com/office/drawing/2014/main" val="10001"/>
                  </a:ext>
                </a:extLst>
              </a:tr>
              <a:tr h="370840">
                <a:tc>
                  <a:txBody>
                    <a:bodyPr/>
                    <a:lstStyle/>
                    <a:p>
                      <a:r>
                        <a:rPr lang="tr-TR" dirty="0"/>
                        <a:t>ör.</a:t>
                      </a:r>
                    </a:p>
                  </a:txBody>
                  <a:tcPr/>
                </a:tc>
                <a:tc>
                  <a:txBody>
                    <a:bodyPr/>
                    <a:lstStyle/>
                    <a:p>
                      <a:r>
                        <a:rPr lang="tr-TR" dirty="0"/>
                        <a:t>Örnek</a:t>
                      </a:r>
                    </a:p>
                  </a:txBody>
                  <a:tcPr/>
                </a:tc>
                <a:tc>
                  <a:txBody>
                    <a:bodyPr/>
                    <a:lstStyle/>
                    <a:p>
                      <a:endParaRPr lang="tr-TR"/>
                    </a:p>
                  </a:txBody>
                  <a:tcPr>
                    <a:solidFill>
                      <a:schemeClr val="bg1">
                        <a:lumMod val="65000"/>
                      </a:schemeClr>
                    </a:solidFill>
                  </a:tcPr>
                </a:tc>
                <a:tc>
                  <a:txBody>
                    <a:bodyPr/>
                    <a:lstStyle/>
                    <a:p>
                      <a:r>
                        <a:rPr lang="tr-TR" dirty="0"/>
                        <a:t>T.</a:t>
                      </a:r>
                    </a:p>
                  </a:txBody>
                  <a:tcPr/>
                </a:tc>
                <a:tc>
                  <a:txBody>
                    <a:bodyPr/>
                    <a:lstStyle/>
                    <a:p>
                      <a:r>
                        <a:rPr lang="tr-TR" dirty="0"/>
                        <a:t>Türkçe</a:t>
                      </a:r>
                    </a:p>
                  </a:txBody>
                  <a:tcPr/>
                </a:tc>
                <a:tc>
                  <a:txBody>
                    <a:bodyPr/>
                    <a:lstStyle/>
                    <a:p>
                      <a:endParaRPr lang="tr-TR"/>
                    </a:p>
                  </a:txBody>
                  <a:tcPr>
                    <a:solidFill>
                      <a:schemeClr val="bg1">
                        <a:lumMod val="65000"/>
                      </a:schemeClr>
                    </a:solidFill>
                  </a:tcPr>
                </a:tc>
                <a:tc>
                  <a:txBody>
                    <a:bodyPr/>
                    <a:lstStyle/>
                    <a:p>
                      <a:r>
                        <a:rPr lang="tr-TR" dirty="0"/>
                        <a:t>Uzm.</a:t>
                      </a:r>
                    </a:p>
                  </a:txBody>
                  <a:tcPr/>
                </a:tc>
                <a:tc>
                  <a:txBody>
                    <a:bodyPr/>
                    <a:lstStyle/>
                    <a:p>
                      <a:r>
                        <a:rPr lang="tr-TR" dirty="0"/>
                        <a:t>Uzman</a:t>
                      </a:r>
                    </a:p>
                  </a:txBody>
                  <a:tcPr/>
                </a:tc>
                <a:extLst>
                  <a:ext uri="{0D108BD9-81ED-4DB2-BD59-A6C34878D82A}">
                    <a16:rowId xmlns:a16="http://schemas.microsoft.com/office/drawing/2014/main" val="10002"/>
                  </a:ext>
                </a:extLst>
              </a:tr>
              <a:tr h="370840">
                <a:tc>
                  <a:txBody>
                    <a:bodyPr/>
                    <a:lstStyle/>
                    <a:p>
                      <a:r>
                        <a:rPr lang="tr-TR" dirty="0"/>
                        <a:t>S</a:t>
                      </a:r>
                    </a:p>
                  </a:txBody>
                  <a:tcPr/>
                </a:tc>
                <a:tc>
                  <a:txBody>
                    <a:bodyPr/>
                    <a:lstStyle/>
                    <a:p>
                      <a:r>
                        <a:rPr lang="tr-TR" dirty="0"/>
                        <a:t>Sayı</a:t>
                      </a:r>
                    </a:p>
                  </a:txBody>
                  <a:tcPr/>
                </a:tc>
                <a:tc>
                  <a:txBody>
                    <a:bodyPr/>
                    <a:lstStyle/>
                    <a:p>
                      <a:endParaRPr lang="tr-TR"/>
                    </a:p>
                  </a:txBody>
                  <a:tcPr>
                    <a:solidFill>
                      <a:schemeClr val="bg1">
                        <a:lumMod val="65000"/>
                      </a:schemeClr>
                    </a:solidFill>
                  </a:tcPr>
                </a:tc>
                <a:tc>
                  <a:txBody>
                    <a:bodyPr/>
                    <a:lstStyle/>
                    <a:p>
                      <a:r>
                        <a:rPr lang="tr-TR" dirty="0"/>
                        <a:t>T.C.</a:t>
                      </a:r>
                    </a:p>
                  </a:txBody>
                  <a:tcPr/>
                </a:tc>
                <a:tc>
                  <a:txBody>
                    <a:bodyPr/>
                    <a:lstStyle/>
                    <a:p>
                      <a:r>
                        <a:rPr lang="tr-TR" dirty="0"/>
                        <a:t>Türkiye Cumhuriyeti</a:t>
                      </a:r>
                    </a:p>
                  </a:txBody>
                  <a:tcPr/>
                </a:tc>
                <a:tc>
                  <a:txBody>
                    <a:bodyPr/>
                    <a:lstStyle/>
                    <a:p>
                      <a:endParaRPr lang="tr-TR"/>
                    </a:p>
                  </a:txBody>
                  <a:tcPr>
                    <a:solidFill>
                      <a:schemeClr val="bg1">
                        <a:lumMod val="65000"/>
                      </a:schemeClr>
                    </a:solidFill>
                  </a:tcPr>
                </a:tc>
                <a:tc>
                  <a:txBody>
                    <a:bodyPr/>
                    <a:lstStyle/>
                    <a:p>
                      <a:r>
                        <a:rPr lang="tr-TR" dirty="0"/>
                        <a:t>vb.</a:t>
                      </a:r>
                    </a:p>
                  </a:txBody>
                  <a:tcPr/>
                </a:tc>
                <a:tc>
                  <a:txBody>
                    <a:bodyPr/>
                    <a:lstStyle/>
                    <a:p>
                      <a:r>
                        <a:rPr lang="tr-TR" dirty="0"/>
                        <a:t>Ve benzeri</a:t>
                      </a:r>
                    </a:p>
                  </a:txBody>
                  <a:tcPr/>
                </a:tc>
                <a:extLst>
                  <a:ext uri="{0D108BD9-81ED-4DB2-BD59-A6C34878D82A}">
                    <a16:rowId xmlns:a16="http://schemas.microsoft.com/office/drawing/2014/main" val="10003"/>
                  </a:ext>
                </a:extLst>
              </a:tr>
              <a:tr h="370840">
                <a:tc>
                  <a:txBody>
                    <a:bodyPr/>
                    <a:lstStyle/>
                    <a:p>
                      <a:r>
                        <a:rPr lang="tr-TR" dirty="0"/>
                        <a:t>s.</a:t>
                      </a:r>
                    </a:p>
                  </a:txBody>
                  <a:tcPr/>
                </a:tc>
                <a:tc>
                  <a:txBody>
                    <a:bodyPr/>
                    <a:lstStyle/>
                    <a:p>
                      <a:r>
                        <a:rPr lang="tr-TR" dirty="0"/>
                        <a:t>Sayfa</a:t>
                      </a:r>
                    </a:p>
                  </a:txBody>
                  <a:tcPr/>
                </a:tc>
                <a:tc>
                  <a:txBody>
                    <a:bodyPr/>
                    <a:lstStyle/>
                    <a:p>
                      <a:endParaRPr lang="tr-TR"/>
                    </a:p>
                  </a:txBody>
                  <a:tcPr>
                    <a:solidFill>
                      <a:schemeClr val="bg1">
                        <a:lumMod val="65000"/>
                      </a:schemeClr>
                    </a:solidFill>
                  </a:tcPr>
                </a:tc>
                <a:tc>
                  <a:txBody>
                    <a:bodyPr/>
                    <a:lstStyle/>
                    <a:p>
                      <a:r>
                        <a:rPr lang="tr-TR" dirty="0"/>
                        <a:t>tar.</a:t>
                      </a:r>
                    </a:p>
                  </a:txBody>
                  <a:tcPr/>
                </a:tc>
                <a:tc>
                  <a:txBody>
                    <a:bodyPr/>
                    <a:lstStyle/>
                    <a:p>
                      <a:r>
                        <a:rPr lang="tr-TR" dirty="0"/>
                        <a:t>Tarih</a:t>
                      </a:r>
                    </a:p>
                  </a:txBody>
                  <a:tcPr/>
                </a:tc>
                <a:tc>
                  <a:txBody>
                    <a:bodyPr/>
                    <a:lstStyle/>
                    <a:p>
                      <a:endParaRPr lang="tr-TR"/>
                    </a:p>
                  </a:txBody>
                  <a:tcPr>
                    <a:solidFill>
                      <a:schemeClr val="bg1">
                        <a:lumMod val="65000"/>
                      </a:schemeClr>
                    </a:solidFill>
                  </a:tcPr>
                </a:tc>
                <a:tc>
                  <a:txBody>
                    <a:bodyPr/>
                    <a:lstStyle/>
                    <a:p>
                      <a:r>
                        <a:rPr lang="tr-TR" dirty="0"/>
                        <a:t>vd.</a:t>
                      </a:r>
                    </a:p>
                  </a:txBody>
                  <a:tcPr/>
                </a:tc>
                <a:tc>
                  <a:txBody>
                    <a:bodyPr/>
                    <a:lstStyle/>
                    <a:p>
                      <a:r>
                        <a:rPr lang="tr-TR" dirty="0"/>
                        <a:t>Ve diğerleri</a:t>
                      </a:r>
                    </a:p>
                  </a:txBody>
                  <a:tcPr/>
                </a:tc>
                <a:extLst>
                  <a:ext uri="{0D108BD9-81ED-4DB2-BD59-A6C34878D82A}">
                    <a16:rowId xmlns:a16="http://schemas.microsoft.com/office/drawing/2014/main" val="10004"/>
                  </a:ext>
                </a:extLst>
              </a:tr>
              <a:tr h="370840">
                <a:tc>
                  <a:txBody>
                    <a:bodyPr/>
                    <a:lstStyle/>
                    <a:p>
                      <a:r>
                        <a:rPr lang="tr-TR" dirty="0"/>
                        <a:t>sa.</a:t>
                      </a:r>
                    </a:p>
                  </a:txBody>
                  <a:tcPr/>
                </a:tc>
                <a:tc>
                  <a:txBody>
                    <a:bodyPr/>
                    <a:lstStyle/>
                    <a:p>
                      <a:r>
                        <a:rPr lang="tr-TR" dirty="0"/>
                        <a:t>Saat</a:t>
                      </a:r>
                    </a:p>
                  </a:txBody>
                  <a:tcPr/>
                </a:tc>
                <a:tc>
                  <a:txBody>
                    <a:bodyPr/>
                    <a:lstStyle/>
                    <a:p>
                      <a:endParaRPr lang="tr-TR"/>
                    </a:p>
                  </a:txBody>
                  <a:tcPr>
                    <a:solidFill>
                      <a:schemeClr val="bg1">
                        <a:lumMod val="65000"/>
                      </a:schemeClr>
                    </a:solidFill>
                  </a:tcPr>
                </a:tc>
                <a:tc>
                  <a:txBody>
                    <a:bodyPr/>
                    <a:lstStyle/>
                    <a:p>
                      <a:r>
                        <a:rPr lang="tr-TR" dirty="0"/>
                        <a:t>tel.</a:t>
                      </a:r>
                    </a:p>
                  </a:txBody>
                  <a:tcPr/>
                </a:tc>
                <a:tc>
                  <a:txBody>
                    <a:bodyPr/>
                    <a:lstStyle/>
                    <a:p>
                      <a:r>
                        <a:rPr lang="tr-TR" dirty="0"/>
                        <a:t>Telefon</a:t>
                      </a:r>
                    </a:p>
                  </a:txBody>
                  <a:tcPr/>
                </a:tc>
                <a:tc>
                  <a:txBody>
                    <a:bodyPr/>
                    <a:lstStyle/>
                    <a:p>
                      <a:endParaRPr lang="tr-TR"/>
                    </a:p>
                  </a:txBody>
                  <a:tcPr>
                    <a:solidFill>
                      <a:schemeClr val="bg1">
                        <a:lumMod val="65000"/>
                      </a:schemeClr>
                    </a:solidFill>
                  </a:tcPr>
                </a:tc>
                <a:tc>
                  <a:txBody>
                    <a:bodyPr/>
                    <a:lstStyle/>
                    <a:p>
                      <a:r>
                        <a:rPr lang="tr-TR" dirty="0"/>
                        <a:t>vs.</a:t>
                      </a:r>
                    </a:p>
                  </a:txBody>
                  <a:tcPr/>
                </a:tc>
                <a:tc>
                  <a:txBody>
                    <a:bodyPr/>
                    <a:lstStyle/>
                    <a:p>
                      <a:r>
                        <a:rPr lang="tr-TR" dirty="0"/>
                        <a:t>Vesaire</a:t>
                      </a:r>
                    </a:p>
                  </a:txBody>
                  <a:tcPr/>
                </a:tc>
                <a:extLst>
                  <a:ext uri="{0D108BD9-81ED-4DB2-BD59-A6C34878D82A}">
                    <a16:rowId xmlns:a16="http://schemas.microsoft.com/office/drawing/2014/main" val="10005"/>
                  </a:ext>
                </a:extLst>
              </a:tr>
              <a:tr h="370840">
                <a:tc>
                  <a:txBody>
                    <a:bodyPr/>
                    <a:lstStyle/>
                    <a:p>
                      <a:r>
                        <a:rPr lang="tr-TR" dirty="0"/>
                        <a:t>Sn.</a:t>
                      </a:r>
                    </a:p>
                  </a:txBody>
                  <a:tcPr/>
                </a:tc>
                <a:tc>
                  <a:txBody>
                    <a:bodyPr/>
                    <a:lstStyle/>
                    <a:p>
                      <a:r>
                        <a:rPr lang="tr-TR" dirty="0"/>
                        <a:t>Sayın</a:t>
                      </a:r>
                    </a:p>
                  </a:txBody>
                  <a:tcPr/>
                </a:tc>
                <a:tc>
                  <a:txBody>
                    <a:bodyPr/>
                    <a:lstStyle/>
                    <a:p>
                      <a:endParaRPr lang="tr-TR"/>
                    </a:p>
                  </a:txBody>
                  <a:tcPr>
                    <a:solidFill>
                      <a:schemeClr val="bg1">
                        <a:lumMod val="65000"/>
                      </a:schemeClr>
                    </a:solidFill>
                  </a:tcPr>
                </a:tc>
                <a:tc>
                  <a:txBody>
                    <a:bodyPr/>
                    <a:lstStyle/>
                    <a:p>
                      <a:r>
                        <a:rPr lang="tr-TR" dirty="0"/>
                        <a:t>TL</a:t>
                      </a:r>
                    </a:p>
                  </a:txBody>
                  <a:tcPr/>
                </a:tc>
                <a:tc>
                  <a:txBody>
                    <a:bodyPr/>
                    <a:lstStyle/>
                    <a:p>
                      <a:r>
                        <a:rPr lang="tr-TR" dirty="0"/>
                        <a:t>Türk lirası</a:t>
                      </a:r>
                    </a:p>
                  </a:txBody>
                  <a:tcPr/>
                </a:tc>
                <a:tc>
                  <a:txBody>
                    <a:bodyPr/>
                    <a:lstStyle/>
                    <a:p>
                      <a:endParaRPr lang="tr-TR"/>
                    </a:p>
                  </a:txBody>
                  <a:tcPr>
                    <a:solidFill>
                      <a:schemeClr val="bg1">
                        <a:lumMod val="65000"/>
                      </a:schemeClr>
                    </a:solidFill>
                  </a:tcPr>
                </a:tc>
                <a:tc>
                  <a:txBody>
                    <a:bodyPr/>
                    <a:lstStyle/>
                    <a:p>
                      <a:r>
                        <a:rPr lang="tr-TR" dirty="0"/>
                        <a:t>Yay.</a:t>
                      </a:r>
                    </a:p>
                  </a:txBody>
                  <a:tcPr/>
                </a:tc>
                <a:tc>
                  <a:txBody>
                    <a:bodyPr/>
                    <a:lstStyle/>
                    <a:p>
                      <a:r>
                        <a:rPr lang="tr-TR" dirty="0"/>
                        <a:t>Yayınları</a:t>
                      </a:r>
                    </a:p>
                  </a:txBody>
                  <a:tcPr/>
                </a:tc>
                <a:extLst>
                  <a:ext uri="{0D108BD9-81ED-4DB2-BD59-A6C34878D82A}">
                    <a16:rowId xmlns:a16="http://schemas.microsoft.com/office/drawing/2014/main" val="10006"/>
                  </a:ext>
                </a:extLst>
              </a:tr>
            </a:tbl>
          </a:graphicData>
        </a:graphic>
      </p:graphicFrame>
      <p:graphicFrame>
        <p:nvGraphicFramePr>
          <p:cNvPr id="4" name="Tablo 3"/>
          <p:cNvGraphicFramePr>
            <a:graphicFrameLocks noGrp="1"/>
          </p:cNvGraphicFramePr>
          <p:nvPr>
            <p:extLst/>
          </p:nvPr>
        </p:nvGraphicFramePr>
        <p:xfrm>
          <a:off x="150126" y="3151561"/>
          <a:ext cx="11083504" cy="741680"/>
        </p:xfrm>
        <a:graphic>
          <a:graphicData uri="http://schemas.openxmlformats.org/drawingml/2006/table">
            <a:tbl>
              <a:tblPr firstRow="1" bandRow="1">
                <a:tableStyleId>{5940675A-B579-460E-94D1-54222C63F5DA}</a:tableStyleId>
              </a:tblPr>
              <a:tblGrid>
                <a:gridCol w="1385438">
                  <a:extLst>
                    <a:ext uri="{9D8B030D-6E8A-4147-A177-3AD203B41FA5}">
                      <a16:colId xmlns:a16="http://schemas.microsoft.com/office/drawing/2014/main" val="20000"/>
                    </a:ext>
                  </a:extLst>
                </a:gridCol>
                <a:gridCol w="1944615">
                  <a:extLst>
                    <a:ext uri="{9D8B030D-6E8A-4147-A177-3AD203B41FA5}">
                      <a16:colId xmlns:a16="http://schemas.microsoft.com/office/drawing/2014/main" val="20001"/>
                    </a:ext>
                  </a:extLst>
                </a:gridCol>
                <a:gridCol w="313899">
                  <a:extLst>
                    <a:ext uri="{9D8B030D-6E8A-4147-A177-3AD203B41FA5}">
                      <a16:colId xmlns:a16="http://schemas.microsoft.com/office/drawing/2014/main" val="20002"/>
                    </a:ext>
                  </a:extLst>
                </a:gridCol>
                <a:gridCol w="1897800">
                  <a:extLst>
                    <a:ext uri="{9D8B030D-6E8A-4147-A177-3AD203B41FA5}">
                      <a16:colId xmlns:a16="http://schemas.microsoft.com/office/drawing/2014/main" val="20003"/>
                    </a:ext>
                  </a:extLst>
                </a:gridCol>
                <a:gridCol w="2562596">
                  <a:extLst>
                    <a:ext uri="{9D8B030D-6E8A-4147-A177-3AD203B41FA5}">
                      <a16:colId xmlns:a16="http://schemas.microsoft.com/office/drawing/2014/main" val="20004"/>
                    </a:ext>
                  </a:extLst>
                </a:gridCol>
                <a:gridCol w="208280">
                  <a:extLst>
                    <a:ext uri="{9D8B030D-6E8A-4147-A177-3AD203B41FA5}">
                      <a16:colId xmlns:a16="http://schemas.microsoft.com/office/drawing/2014/main" val="20005"/>
                    </a:ext>
                  </a:extLst>
                </a:gridCol>
                <a:gridCol w="940553">
                  <a:extLst>
                    <a:ext uri="{9D8B030D-6E8A-4147-A177-3AD203B41FA5}">
                      <a16:colId xmlns:a16="http://schemas.microsoft.com/office/drawing/2014/main" val="20006"/>
                    </a:ext>
                  </a:extLst>
                </a:gridCol>
                <a:gridCol w="1830323">
                  <a:extLst>
                    <a:ext uri="{9D8B030D-6E8A-4147-A177-3AD203B41FA5}">
                      <a16:colId xmlns:a16="http://schemas.microsoft.com/office/drawing/2014/main" val="20007"/>
                    </a:ext>
                  </a:extLst>
                </a:gridCol>
              </a:tblGrid>
              <a:tr h="370840">
                <a:tc>
                  <a:txBody>
                    <a:bodyPr/>
                    <a:lstStyle/>
                    <a:p>
                      <a:r>
                        <a:rPr lang="tr-TR" dirty="0"/>
                        <a:t>YKr</a:t>
                      </a:r>
                    </a:p>
                  </a:txBody>
                  <a:tcPr/>
                </a:tc>
                <a:tc>
                  <a:txBody>
                    <a:bodyPr/>
                    <a:lstStyle/>
                    <a:p>
                      <a:r>
                        <a:rPr lang="tr-TR" dirty="0"/>
                        <a:t>Yeni kuruş</a:t>
                      </a:r>
                    </a:p>
                  </a:txBody>
                  <a:tcPr/>
                </a:tc>
                <a:tc>
                  <a:txBody>
                    <a:bodyPr/>
                    <a:lstStyle/>
                    <a:p>
                      <a:endParaRPr lang="tr-TR" dirty="0"/>
                    </a:p>
                  </a:txBody>
                  <a:tcPr>
                    <a:solidFill>
                      <a:schemeClr val="bg1">
                        <a:lumMod val="65000"/>
                      </a:schemeClr>
                    </a:solidFill>
                  </a:tcPr>
                </a:tc>
                <a:tc>
                  <a:txBody>
                    <a:bodyPr/>
                    <a:lstStyle/>
                    <a:p>
                      <a:r>
                        <a:rPr lang="tr-TR" dirty="0"/>
                        <a:t>YÖK</a:t>
                      </a:r>
                    </a:p>
                  </a:txBody>
                  <a:tcPr/>
                </a:tc>
                <a:tc>
                  <a:txBody>
                    <a:bodyPr/>
                    <a:lstStyle/>
                    <a:p>
                      <a:r>
                        <a:rPr lang="tr-TR" dirty="0"/>
                        <a:t>Yükseköğretim Kurulu</a:t>
                      </a:r>
                    </a:p>
                  </a:txBody>
                  <a:tcPr/>
                </a:tc>
                <a:tc>
                  <a:txBody>
                    <a:bodyPr/>
                    <a:lstStyle/>
                    <a:p>
                      <a:endParaRPr lang="tr-TR"/>
                    </a:p>
                  </a:txBody>
                  <a:tcPr>
                    <a:solidFill>
                      <a:schemeClr val="bg1">
                        <a:lumMod val="65000"/>
                      </a:schemeClr>
                    </a:solidFill>
                  </a:tcPr>
                </a:tc>
                <a:tc>
                  <a:txBody>
                    <a:bodyPr/>
                    <a:lstStyle/>
                    <a:p>
                      <a:r>
                        <a:rPr lang="tr-TR" dirty="0"/>
                        <a:t>yy.</a:t>
                      </a:r>
                    </a:p>
                  </a:txBody>
                  <a:tcPr/>
                </a:tc>
                <a:tc>
                  <a:txBody>
                    <a:bodyPr/>
                    <a:lstStyle/>
                    <a:p>
                      <a:r>
                        <a:rPr lang="tr-TR" dirty="0"/>
                        <a:t>Yüzyıl</a:t>
                      </a:r>
                    </a:p>
                  </a:txBody>
                  <a:tcPr/>
                </a:tc>
                <a:extLst>
                  <a:ext uri="{0D108BD9-81ED-4DB2-BD59-A6C34878D82A}">
                    <a16:rowId xmlns:a16="http://schemas.microsoft.com/office/drawing/2014/main" val="10000"/>
                  </a:ext>
                </a:extLst>
              </a:tr>
              <a:tr h="370840">
                <a:tc>
                  <a:txBody>
                    <a:bodyPr/>
                    <a:lstStyle/>
                    <a:p>
                      <a:endParaRPr lang="tr-TR" dirty="0"/>
                    </a:p>
                  </a:txBody>
                  <a:tcPr/>
                </a:tc>
                <a:tc>
                  <a:txBody>
                    <a:bodyPr/>
                    <a:lstStyle/>
                    <a:p>
                      <a:endParaRPr lang="tr-TR" dirty="0"/>
                    </a:p>
                  </a:txBody>
                  <a:tcPr/>
                </a:tc>
                <a:tc>
                  <a:txBody>
                    <a:bodyPr/>
                    <a:lstStyle/>
                    <a:p>
                      <a:endParaRPr lang="tr-TR"/>
                    </a:p>
                  </a:txBody>
                  <a:tcPr>
                    <a:solidFill>
                      <a:schemeClr val="bg1">
                        <a:lumMod val="65000"/>
                      </a:schemeClr>
                    </a:solidFill>
                  </a:tcPr>
                </a:tc>
                <a:tc>
                  <a:txBody>
                    <a:bodyPr/>
                    <a:lstStyle/>
                    <a:p>
                      <a:r>
                        <a:rPr lang="tr-TR" dirty="0"/>
                        <a:t>Yrd. Doç.</a:t>
                      </a:r>
                    </a:p>
                  </a:txBody>
                  <a:tcPr/>
                </a:tc>
                <a:tc>
                  <a:txBody>
                    <a:bodyPr/>
                    <a:lstStyle/>
                    <a:p>
                      <a:r>
                        <a:rPr lang="tr-TR" dirty="0"/>
                        <a:t>Yardımcı Doçent</a:t>
                      </a:r>
                    </a:p>
                  </a:txBody>
                  <a:tcPr/>
                </a:tc>
                <a:tc>
                  <a:txBody>
                    <a:bodyPr/>
                    <a:lstStyle/>
                    <a:p>
                      <a:endParaRPr lang="tr-TR"/>
                    </a:p>
                  </a:txBody>
                  <a:tcPr>
                    <a:solidFill>
                      <a:schemeClr val="bg1">
                        <a:lumMod val="65000"/>
                      </a:schemeClr>
                    </a:solidFill>
                  </a:tcPr>
                </a:tc>
                <a:tc>
                  <a:txBody>
                    <a:bodyPr/>
                    <a:lstStyle/>
                    <a:p>
                      <a:endParaRPr lang="tr-TR"/>
                    </a:p>
                  </a:txBody>
                  <a:tcPr/>
                </a:tc>
                <a:tc>
                  <a:txBody>
                    <a:bodyPr/>
                    <a:lstStyle/>
                    <a:p>
                      <a:endParaRPr lang="tr-TR"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3144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9" name="Rectangle 3">
            <a:extLst>
              <a:ext uri="{FF2B5EF4-FFF2-40B4-BE49-F238E27FC236}">
                <a16:creationId xmlns:a16="http://schemas.microsoft.com/office/drawing/2014/main" id="{DFE83458-C414-4564-85C6-FD19F5D3D11B}"/>
              </a:ext>
            </a:extLst>
          </p:cNvPr>
          <p:cNvSpPr>
            <a:spLocks noGrp="1" noChangeArrowheads="1"/>
          </p:cNvSpPr>
          <p:nvPr>
            <p:ph type="body" idx="4294967295"/>
          </p:nvPr>
        </p:nvSpPr>
        <p:spPr>
          <a:xfrm>
            <a:off x="0" y="200167"/>
            <a:ext cx="11946340" cy="4876800"/>
          </a:xfrm>
        </p:spPr>
        <p:txBody>
          <a:bodyPr/>
          <a:lstStyle/>
          <a:p>
            <a:pPr marL="0" indent="0" algn="ctr">
              <a:buNone/>
            </a:pPr>
            <a:r>
              <a:rPr lang="tr-TR" altLang="tr-TR" sz="2400" b="1" dirty="0">
                <a:solidFill>
                  <a:schemeClr val="tx2"/>
                </a:solidFill>
              </a:rPr>
              <a:t>UYARI</a:t>
            </a:r>
          </a:p>
          <a:p>
            <a:pPr lvl="0"/>
            <a:r>
              <a:rPr lang="tr-TR" altLang="tr-TR" dirty="0">
                <a:solidFill>
                  <a:srgbClr val="FF0000"/>
                </a:solidFill>
              </a:rPr>
              <a:t>Büyük harflerle yapılan kısaltmalara getirilen eklerde kısaltmanın son harfinin okunuşu esas alınır:</a:t>
            </a:r>
            <a:r>
              <a:rPr lang="tr-TR" altLang="tr-TR" i="1" dirty="0">
                <a:solidFill>
                  <a:srgbClr val="FF0000"/>
                </a:solidFill>
              </a:rPr>
              <a:t> </a:t>
            </a:r>
          </a:p>
          <a:p>
            <a:pPr lvl="1" algn="ctr">
              <a:buNone/>
            </a:pPr>
            <a:r>
              <a:rPr lang="tr-TR" altLang="tr-TR" b="1" i="1" dirty="0">
                <a:solidFill>
                  <a:srgbClr val="00B200"/>
                </a:solidFill>
              </a:rPr>
              <a:t>BDT‘den </a:t>
            </a:r>
          </a:p>
          <a:p>
            <a:pPr lvl="1" algn="ctr">
              <a:buNone/>
            </a:pPr>
            <a:r>
              <a:rPr lang="tr-TR" altLang="tr-TR" b="1" i="1" dirty="0">
                <a:solidFill>
                  <a:srgbClr val="00B200"/>
                </a:solidFill>
              </a:rPr>
              <a:t>THY'de </a:t>
            </a:r>
          </a:p>
          <a:p>
            <a:pPr lvl="1" algn="ctr">
              <a:buNone/>
            </a:pPr>
            <a:r>
              <a:rPr lang="tr-TR" altLang="tr-TR" b="1" i="1" dirty="0">
                <a:solidFill>
                  <a:srgbClr val="00B200"/>
                </a:solidFill>
              </a:rPr>
              <a:t>TRT'den </a:t>
            </a:r>
          </a:p>
          <a:p>
            <a:pPr lvl="1" algn="ctr">
              <a:buNone/>
            </a:pPr>
            <a:r>
              <a:rPr lang="tr-TR" altLang="tr-TR" b="1" i="1" dirty="0">
                <a:solidFill>
                  <a:srgbClr val="00B200"/>
                </a:solidFill>
              </a:rPr>
              <a:t>YTL’nin</a:t>
            </a:r>
            <a:r>
              <a:rPr lang="tr-TR" altLang="tr-TR" b="1" dirty="0">
                <a:solidFill>
                  <a:srgbClr val="00B200"/>
                </a:solidFill>
              </a:rPr>
              <a:t> </a:t>
            </a:r>
          </a:p>
          <a:p>
            <a:pPr marL="0" indent="0" algn="ctr">
              <a:buNone/>
            </a:pPr>
            <a:r>
              <a:rPr lang="tr-TR" altLang="tr-TR" sz="2400" dirty="0">
                <a:solidFill>
                  <a:schemeClr val="tx2"/>
                </a:solidFill>
              </a:rPr>
              <a:t>Yani TDK kısaltmasına gelen yönelme eki, </a:t>
            </a:r>
            <a:r>
              <a:rPr lang="tr-TR" altLang="tr-TR" sz="2400" dirty="0" err="1">
                <a:solidFill>
                  <a:schemeClr val="tx2"/>
                </a:solidFill>
              </a:rPr>
              <a:t>TDK</a:t>
            </a:r>
            <a:r>
              <a:rPr lang="tr-TR" altLang="tr-TR" sz="2400" dirty="0" err="1">
                <a:solidFill>
                  <a:srgbClr val="0070C0"/>
                </a:solidFill>
              </a:rPr>
              <a:t>'ya</a:t>
            </a:r>
            <a:r>
              <a:rPr lang="tr-TR" altLang="tr-TR" sz="2400" dirty="0">
                <a:solidFill>
                  <a:schemeClr val="tx2"/>
                </a:solidFill>
              </a:rPr>
              <a:t> şeklinde yazılmaz. </a:t>
            </a:r>
          </a:p>
          <a:p>
            <a:pPr marL="0" indent="0" algn="ctr">
              <a:buNone/>
            </a:pPr>
            <a:r>
              <a:rPr lang="tr-TR" altLang="tr-TR" sz="2400" dirty="0">
                <a:solidFill>
                  <a:schemeClr val="tx2"/>
                </a:solidFill>
              </a:rPr>
              <a:t>TDK'ye şeklinde yapılan yazım doğrudur. </a:t>
            </a:r>
          </a:p>
          <a:p>
            <a:pPr marL="0" indent="0" algn="ctr">
              <a:buNone/>
            </a:pPr>
            <a:r>
              <a:rPr lang="tr-TR" altLang="tr-TR" sz="2400" dirty="0">
                <a:solidFill>
                  <a:schemeClr val="tx2"/>
                </a:solidFill>
              </a:rPr>
              <a:t>Sondaki "K" harfi "KE" diye okunduğundan ötürü "TDK'ye" şeklinde yazılıyor.</a:t>
            </a:r>
          </a:p>
          <a:p>
            <a:pPr marL="0" indent="0" algn="ctr">
              <a:buNone/>
            </a:pPr>
            <a:r>
              <a:rPr lang="tr-TR" altLang="tr-TR" sz="2400" dirty="0">
                <a:solidFill>
                  <a:schemeClr val="tx2"/>
                </a:solidFill>
              </a:rPr>
              <a:t>Çünkü kısaltmalara gelen ek, kısaltılmış okunuşu üzerinden eklenir.</a:t>
            </a:r>
          </a:p>
          <a:p>
            <a:pPr marL="0" indent="0" algn="ctr">
              <a:buNone/>
            </a:pPr>
            <a:r>
              <a:rPr lang="tr-TR" altLang="tr-TR" sz="2400" dirty="0">
                <a:solidFill>
                  <a:schemeClr val="tx2"/>
                </a:solidFill>
              </a:rPr>
              <a:t>Kısaltılmış ifadeyi uzatıp öyle ek koyamayız. </a:t>
            </a:r>
          </a:p>
          <a:p>
            <a:pPr marL="0" indent="0" algn="ctr">
              <a:buNone/>
            </a:pPr>
            <a:r>
              <a:rPr lang="tr-TR" altLang="tr-TR" sz="2400" dirty="0">
                <a:solidFill>
                  <a:schemeClr val="tx2"/>
                </a:solidFill>
              </a:rPr>
              <a:t>Bu nedenle "</a:t>
            </a:r>
            <a:r>
              <a:rPr lang="tr-TR" altLang="tr-TR" sz="2400" dirty="0" err="1">
                <a:solidFill>
                  <a:schemeClr val="tx2"/>
                </a:solidFill>
              </a:rPr>
              <a:t>TDK'na</a:t>
            </a:r>
            <a:r>
              <a:rPr lang="tr-TR" altLang="tr-TR" sz="2400" dirty="0">
                <a:solidFill>
                  <a:schemeClr val="tx2"/>
                </a:solidFill>
              </a:rPr>
              <a:t>" değil "TDK'ye" diyoruz.</a:t>
            </a:r>
          </a:p>
        </p:txBody>
      </p:sp>
    </p:spTree>
    <p:extLst>
      <p:ext uri="{BB962C8B-B14F-4D97-AF65-F5344CB8AC3E}">
        <p14:creationId xmlns:p14="http://schemas.microsoft.com/office/powerpoint/2010/main" val="44271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36727" y="1066456"/>
            <a:ext cx="10276765" cy="4302716"/>
          </a:xfrm>
          <a:prstGeom prst="rect">
            <a:avLst/>
          </a:prstGeom>
        </p:spPr>
        <p:txBody>
          <a:bodyPr wrap="square">
            <a:spAutoFit/>
          </a:bodyPr>
          <a:lstStyle/>
          <a:p>
            <a:pPr lvl="0" algn="ctr" fontAlgn="base">
              <a:spcBef>
                <a:spcPct val="20000"/>
              </a:spcBef>
              <a:spcAft>
                <a:spcPct val="0"/>
              </a:spcAft>
            </a:pPr>
            <a:r>
              <a:rPr lang="tr-TR" altLang="tr-TR" sz="3200" dirty="0">
                <a:solidFill>
                  <a:srgbClr val="FF0000"/>
                </a:solidFill>
              </a:rPr>
              <a:t>UYARI</a:t>
            </a:r>
          </a:p>
          <a:p>
            <a:pPr lvl="0" algn="ctr" fontAlgn="base">
              <a:spcBef>
                <a:spcPct val="20000"/>
              </a:spcBef>
              <a:spcAft>
                <a:spcPct val="0"/>
              </a:spcAft>
            </a:pPr>
            <a:r>
              <a:rPr lang="tr-TR" altLang="tr-TR" sz="3200" dirty="0">
                <a:solidFill>
                  <a:srgbClr val="FF0000"/>
                </a:solidFill>
              </a:rPr>
              <a:t>Kısaltması büyük harflerle yapıldığı hâlde bir kelime gibi okunan kısaltmalara getirilen eklerde kısaltmanın okunuşu esas alınır:</a:t>
            </a:r>
            <a:r>
              <a:rPr lang="tr-TR" altLang="tr-TR" sz="3200" dirty="0">
                <a:solidFill>
                  <a:srgbClr val="000000"/>
                </a:solidFill>
              </a:rPr>
              <a:t> </a:t>
            </a:r>
          </a:p>
          <a:p>
            <a:pPr marL="342900" lvl="0" indent="-342900" algn="ctr" fontAlgn="base">
              <a:spcBef>
                <a:spcPct val="20000"/>
              </a:spcBef>
              <a:spcAft>
                <a:spcPct val="0"/>
              </a:spcAft>
            </a:pPr>
            <a:r>
              <a:rPr lang="tr-TR" altLang="tr-TR" sz="3200" i="1" dirty="0">
                <a:solidFill>
                  <a:srgbClr val="000000"/>
                </a:solidFill>
              </a:rPr>
              <a:t>		</a:t>
            </a:r>
            <a:r>
              <a:rPr lang="tr-TR" altLang="tr-TR" sz="2800" b="1" i="1" dirty="0">
                <a:solidFill>
                  <a:srgbClr val="00B200"/>
                </a:solidFill>
              </a:rPr>
              <a:t>TÜBİTAK’ta </a:t>
            </a:r>
          </a:p>
          <a:p>
            <a:pPr marL="342900" lvl="0" indent="-342900" algn="ctr" fontAlgn="base">
              <a:spcBef>
                <a:spcPct val="20000"/>
              </a:spcBef>
              <a:spcAft>
                <a:spcPct val="0"/>
              </a:spcAft>
            </a:pPr>
            <a:r>
              <a:rPr lang="tr-TR" altLang="tr-TR" sz="2800" b="1" i="1" dirty="0">
                <a:solidFill>
                  <a:srgbClr val="00B200"/>
                </a:solidFill>
              </a:rPr>
              <a:t>	BOTAŞ'ın </a:t>
            </a:r>
          </a:p>
          <a:p>
            <a:pPr marL="342900" lvl="0" indent="-342900" algn="ctr" fontAlgn="base">
              <a:spcBef>
                <a:spcPct val="20000"/>
              </a:spcBef>
              <a:spcAft>
                <a:spcPct val="0"/>
              </a:spcAft>
            </a:pPr>
            <a:r>
              <a:rPr lang="tr-TR" altLang="tr-TR" sz="2800" b="1" i="1" dirty="0">
                <a:solidFill>
                  <a:srgbClr val="00B200"/>
                </a:solidFill>
              </a:rPr>
              <a:t>	NATO'dan </a:t>
            </a:r>
          </a:p>
          <a:p>
            <a:pPr marL="342900" lvl="0" indent="-342900" algn="ctr" fontAlgn="base">
              <a:spcBef>
                <a:spcPct val="20000"/>
              </a:spcBef>
              <a:spcAft>
                <a:spcPct val="0"/>
              </a:spcAft>
            </a:pPr>
            <a:r>
              <a:rPr lang="tr-TR" altLang="tr-TR" sz="2800" b="1" i="1" dirty="0">
                <a:solidFill>
                  <a:srgbClr val="00B200"/>
                </a:solidFill>
              </a:rPr>
              <a:t>	UNESCO'ya</a:t>
            </a:r>
          </a:p>
        </p:txBody>
      </p:sp>
    </p:spTree>
    <p:extLst>
      <p:ext uri="{BB962C8B-B14F-4D97-AF65-F5344CB8AC3E}">
        <p14:creationId xmlns:p14="http://schemas.microsoft.com/office/powerpoint/2010/main" val="171726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mhurbaşkanlığı açıkladı: İşte resmi yazışmalarda en çok yapılan 105 kelime hatası - Resim : 1">
            <a:extLst>
              <a:ext uri="{FF2B5EF4-FFF2-40B4-BE49-F238E27FC236}">
                <a16:creationId xmlns:a16="http://schemas.microsoft.com/office/drawing/2014/main" id="{9268F9C2-2CA4-436E-93E4-582F5AA28E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6463" y="0"/>
            <a:ext cx="52990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507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64859" y="926036"/>
            <a:ext cx="8675427" cy="3994940"/>
          </a:xfrm>
          <a:prstGeom prst="rect">
            <a:avLst/>
          </a:prstGeom>
        </p:spPr>
        <p:txBody>
          <a:bodyPr wrap="square">
            <a:spAutoFit/>
          </a:bodyPr>
          <a:lstStyle/>
          <a:p>
            <a:pPr lvl="0" algn="ctr" fontAlgn="base">
              <a:spcBef>
                <a:spcPct val="20000"/>
              </a:spcBef>
              <a:spcAft>
                <a:spcPct val="0"/>
              </a:spcAft>
            </a:pPr>
            <a:endParaRPr lang="tr-TR" altLang="tr-TR" sz="2400" dirty="0">
              <a:solidFill>
                <a:srgbClr val="FF0000"/>
              </a:solidFill>
            </a:endParaRPr>
          </a:p>
          <a:p>
            <a:pPr lvl="0" algn="ctr" fontAlgn="base">
              <a:spcBef>
                <a:spcPct val="20000"/>
              </a:spcBef>
              <a:spcAft>
                <a:spcPct val="0"/>
              </a:spcAft>
            </a:pPr>
            <a:r>
              <a:rPr lang="tr-TR" altLang="tr-TR" sz="2800" b="1" dirty="0">
                <a:solidFill>
                  <a:srgbClr val="FF0000"/>
                </a:solidFill>
              </a:rPr>
              <a:t>UYARI</a:t>
            </a:r>
          </a:p>
          <a:p>
            <a:pPr marL="342900" lvl="0" indent="-342900" algn="ctr" fontAlgn="base">
              <a:spcBef>
                <a:spcPct val="20000"/>
              </a:spcBef>
              <a:spcAft>
                <a:spcPct val="0"/>
              </a:spcAft>
              <a:buFontTx/>
              <a:buChar char="•"/>
            </a:pPr>
            <a:r>
              <a:rPr lang="tr-TR" altLang="tr-TR" sz="2800" dirty="0">
                <a:solidFill>
                  <a:srgbClr val="FF0000"/>
                </a:solidFill>
              </a:rPr>
              <a:t>Küçük harflerle yapılan kısaltmalara getirilen eklerde ise kelimenin okunuşu esas alınır:</a:t>
            </a:r>
            <a:r>
              <a:rPr lang="tr-TR" altLang="tr-TR" sz="2800" i="1" dirty="0">
                <a:solidFill>
                  <a:srgbClr val="FF0000"/>
                </a:solidFill>
              </a:rPr>
              <a:t> </a:t>
            </a:r>
          </a:p>
          <a:p>
            <a:pPr lvl="0" algn="ctr" fontAlgn="base">
              <a:spcBef>
                <a:spcPct val="20000"/>
              </a:spcBef>
              <a:spcAft>
                <a:spcPct val="0"/>
              </a:spcAft>
            </a:pPr>
            <a:r>
              <a:rPr lang="tr-TR" altLang="tr-TR" sz="2800" b="1" i="1" dirty="0">
                <a:solidFill>
                  <a:srgbClr val="703DFF"/>
                </a:solidFill>
              </a:rPr>
              <a:t>cm'yi </a:t>
            </a:r>
          </a:p>
          <a:p>
            <a:pPr marL="742950" lvl="1" indent="-285750" algn="ctr" fontAlgn="base">
              <a:spcBef>
                <a:spcPct val="20000"/>
              </a:spcBef>
              <a:spcAft>
                <a:spcPct val="0"/>
              </a:spcAft>
            </a:pPr>
            <a:r>
              <a:rPr lang="tr-TR" altLang="tr-TR" sz="2800" b="1" i="1" dirty="0">
                <a:solidFill>
                  <a:srgbClr val="703DFF"/>
                </a:solidFill>
              </a:rPr>
              <a:t>kg'dan</a:t>
            </a:r>
            <a:r>
              <a:rPr lang="tr-TR" altLang="tr-TR" sz="2800" b="1" dirty="0">
                <a:solidFill>
                  <a:srgbClr val="703DFF"/>
                </a:solidFill>
              </a:rPr>
              <a:t> </a:t>
            </a:r>
          </a:p>
          <a:p>
            <a:pPr marL="742950" lvl="1" indent="-285750" algn="ctr" fontAlgn="base">
              <a:spcBef>
                <a:spcPct val="20000"/>
              </a:spcBef>
              <a:spcAft>
                <a:spcPct val="0"/>
              </a:spcAft>
            </a:pPr>
            <a:r>
              <a:rPr lang="tr-TR" altLang="tr-TR" sz="2800" b="1" i="1" dirty="0">
                <a:solidFill>
                  <a:srgbClr val="703DFF"/>
                </a:solidFill>
              </a:rPr>
              <a:t>mm'den </a:t>
            </a:r>
          </a:p>
          <a:p>
            <a:pPr marL="742950" lvl="1" indent="-285750" algn="ctr" fontAlgn="base">
              <a:spcBef>
                <a:spcPct val="20000"/>
              </a:spcBef>
              <a:spcAft>
                <a:spcPct val="0"/>
              </a:spcAft>
            </a:pPr>
            <a:r>
              <a:rPr lang="tr-TR" altLang="tr-TR" sz="2800" b="1" i="1" dirty="0" err="1">
                <a:solidFill>
                  <a:srgbClr val="703DFF"/>
                </a:solidFill>
              </a:rPr>
              <a:t>kr.un</a:t>
            </a:r>
            <a:endParaRPr lang="tr-TR" altLang="tr-TR" sz="2800" b="1" i="1" dirty="0">
              <a:solidFill>
                <a:srgbClr val="703DFF"/>
              </a:solidFill>
            </a:endParaRPr>
          </a:p>
        </p:txBody>
      </p:sp>
    </p:spTree>
    <p:extLst>
      <p:ext uri="{BB962C8B-B14F-4D97-AF65-F5344CB8AC3E}">
        <p14:creationId xmlns:p14="http://schemas.microsoft.com/office/powerpoint/2010/main" val="336877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3" name="Rectangle 3">
            <a:extLst>
              <a:ext uri="{FF2B5EF4-FFF2-40B4-BE49-F238E27FC236}">
                <a16:creationId xmlns:a16="http://schemas.microsoft.com/office/drawing/2014/main" id="{8D86C01B-1703-4E1B-AC63-CE05AA5A2081}"/>
              </a:ext>
            </a:extLst>
          </p:cNvPr>
          <p:cNvSpPr>
            <a:spLocks noGrp="1" noChangeArrowheads="1"/>
          </p:cNvSpPr>
          <p:nvPr>
            <p:ph type="body" idx="4294967295"/>
          </p:nvPr>
        </p:nvSpPr>
        <p:spPr>
          <a:xfrm>
            <a:off x="1752600" y="990600"/>
            <a:ext cx="8077200" cy="4495800"/>
          </a:xfrm>
        </p:spPr>
        <p:txBody>
          <a:bodyPr/>
          <a:lstStyle/>
          <a:p>
            <a:r>
              <a:rPr lang="tr-TR" altLang="tr-TR" dirty="0">
                <a:solidFill>
                  <a:schemeClr val="tx2"/>
                </a:solidFill>
              </a:rPr>
              <a:t>Sonunda nokta bulunan kısaltmalar kesmeyle ayrılmaz. </a:t>
            </a:r>
          </a:p>
          <a:p>
            <a:r>
              <a:rPr lang="tr-TR" altLang="tr-TR" dirty="0">
                <a:solidFill>
                  <a:schemeClr val="tx2"/>
                </a:solidFill>
              </a:rPr>
              <a:t>Bu tür kısaltmalarda ek, noktadan sonra ve kelimenin okunuşuna uygun olarak yazılır: </a:t>
            </a:r>
          </a:p>
          <a:p>
            <a:pPr lvl="1" algn="ctr">
              <a:buFontTx/>
              <a:buNone/>
            </a:pPr>
            <a:r>
              <a:rPr lang="tr-TR" altLang="tr-TR" b="1" i="1" dirty="0">
                <a:solidFill>
                  <a:schemeClr val="folHlink"/>
                </a:solidFill>
              </a:rPr>
              <a:t>Alm.dan </a:t>
            </a:r>
          </a:p>
          <a:p>
            <a:pPr lvl="1" algn="ctr">
              <a:buFontTx/>
              <a:buNone/>
            </a:pPr>
            <a:r>
              <a:rPr lang="tr-TR" altLang="tr-TR" b="1" i="1" dirty="0">
                <a:solidFill>
                  <a:schemeClr val="folHlink"/>
                </a:solidFill>
              </a:rPr>
              <a:t>İng.yi </a:t>
            </a:r>
          </a:p>
          <a:p>
            <a:pPr lvl="1" algn="ctr">
              <a:buFontTx/>
              <a:buNone/>
            </a:pPr>
            <a:r>
              <a:rPr lang="tr-TR" altLang="tr-TR" b="1" i="1" dirty="0">
                <a:solidFill>
                  <a:schemeClr val="folHlink"/>
                </a:solidFill>
              </a:rPr>
              <a:t>vb.leri</a:t>
            </a:r>
          </a:p>
        </p:txBody>
      </p:sp>
    </p:spTree>
    <p:extLst>
      <p:ext uri="{BB962C8B-B14F-4D97-AF65-F5344CB8AC3E}">
        <p14:creationId xmlns:p14="http://schemas.microsoft.com/office/powerpoint/2010/main" val="215727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7" name="Rectangle 3">
            <a:extLst>
              <a:ext uri="{FF2B5EF4-FFF2-40B4-BE49-F238E27FC236}">
                <a16:creationId xmlns:a16="http://schemas.microsoft.com/office/drawing/2014/main" id="{93A96664-55E9-4C0D-A036-1E2C68B37E91}"/>
              </a:ext>
            </a:extLst>
          </p:cNvPr>
          <p:cNvSpPr>
            <a:spLocks noGrp="1" noChangeArrowheads="1"/>
          </p:cNvSpPr>
          <p:nvPr>
            <p:ph type="body" idx="4294967295"/>
          </p:nvPr>
        </p:nvSpPr>
        <p:spPr>
          <a:xfrm>
            <a:off x="941696" y="838200"/>
            <a:ext cx="8811904" cy="4648200"/>
          </a:xfrm>
        </p:spPr>
        <p:txBody>
          <a:bodyPr/>
          <a:lstStyle/>
          <a:p>
            <a:r>
              <a:rPr lang="tr-TR" altLang="tr-TR" dirty="0" err="1">
                <a:solidFill>
                  <a:schemeClr val="tx2"/>
                </a:solidFill>
              </a:rPr>
              <a:t>Tonsuz</a:t>
            </a:r>
            <a:r>
              <a:rPr lang="tr-TR" altLang="tr-TR" dirty="0">
                <a:solidFill>
                  <a:schemeClr val="tx2"/>
                </a:solidFill>
              </a:rPr>
              <a:t> (sert) ünsüzle biten kısaltmalar, ek aldıkları zaman okunuşta </a:t>
            </a:r>
            <a:r>
              <a:rPr lang="tr-TR" altLang="tr-TR" dirty="0" err="1">
                <a:solidFill>
                  <a:schemeClr val="tx2"/>
                </a:solidFill>
              </a:rPr>
              <a:t>tonsuz</a:t>
            </a:r>
            <a:r>
              <a:rPr lang="tr-TR" altLang="tr-TR" dirty="0">
                <a:solidFill>
                  <a:schemeClr val="tx2"/>
                </a:solidFill>
              </a:rPr>
              <a:t> ses tonlulaştırılmaz:</a:t>
            </a:r>
            <a:r>
              <a:rPr lang="tr-TR" altLang="tr-TR" dirty="0"/>
              <a:t> </a:t>
            </a:r>
          </a:p>
          <a:p>
            <a:endParaRPr lang="tr-TR" altLang="tr-TR" sz="2800" i="1" dirty="0">
              <a:solidFill>
                <a:schemeClr val="folHlink"/>
              </a:solidFill>
            </a:endParaRPr>
          </a:p>
          <a:p>
            <a:pPr>
              <a:buFontTx/>
              <a:buNone/>
            </a:pPr>
            <a:r>
              <a:rPr lang="tr-TR" altLang="tr-TR" sz="2800" i="1" dirty="0">
                <a:solidFill>
                  <a:schemeClr val="folHlink"/>
                </a:solidFill>
              </a:rPr>
              <a:t>		</a:t>
            </a:r>
            <a:r>
              <a:rPr lang="tr-TR" altLang="tr-TR" sz="2800" b="1" i="1" dirty="0">
                <a:solidFill>
                  <a:schemeClr val="folHlink"/>
                </a:solidFill>
              </a:rPr>
              <a:t>RTÜK'e</a:t>
            </a:r>
            <a:r>
              <a:rPr lang="tr-TR" altLang="tr-TR" sz="2800" i="1" dirty="0">
                <a:solidFill>
                  <a:schemeClr val="folHlink"/>
                </a:solidFill>
              </a:rPr>
              <a:t> </a:t>
            </a:r>
            <a:r>
              <a:rPr lang="tr-TR" altLang="tr-TR" sz="2800" dirty="0">
                <a:solidFill>
                  <a:schemeClr val="folHlink"/>
                </a:solidFill>
              </a:rPr>
              <a:t>(</a:t>
            </a:r>
            <a:r>
              <a:rPr lang="tr-TR" altLang="tr-TR" sz="2800" dirty="0" err="1">
                <a:solidFill>
                  <a:schemeClr val="folHlink"/>
                </a:solidFill>
              </a:rPr>
              <a:t>RTÜĞ'e</a:t>
            </a:r>
            <a:r>
              <a:rPr lang="tr-TR" altLang="tr-TR" sz="2800" dirty="0">
                <a:solidFill>
                  <a:schemeClr val="folHlink"/>
                </a:solidFill>
              </a:rPr>
              <a:t> değil) </a:t>
            </a:r>
          </a:p>
          <a:p>
            <a:pPr>
              <a:buFontTx/>
              <a:buNone/>
            </a:pPr>
            <a:r>
              <a:rPr lang="tr-TR" altLang="tr-TR" sz="2800" i="1" dirty="0">
                <a:solidFill>
                  <a:schemeClr val="folHlink"/>
                </a:solidFill>
              </a:rPr>
              <a:t>	</a:t>
            </a:r>
            <a:r>
              <a:rPr lang="tr-TR" altLang="tr-TR" sz="2800" b="1" i="1" dirty="0">
                <a:solidFill>
                  <a:schemeClr val="folHlink"/>
                </a:solidFill>
              </a:rPr>
              <a:t>TÜBİTAK'ın</a:t>
            </a:r>
            <a:r>
              <a:rPr lang="tr-TR" altLang="tr-TR" sz="2800" b="1" dirty="0">
                <a:solidFill>
                  <a:schemeClr val="folHlink"/>
                </a:solidFill>
              </a:rPr>
              <a:t> </a:t>
            </a:r>
            <a:r>
              <a:rPr lang="tr-TR" altLang="tr-TR" sz="2800" dirty="0">
                <a:solidFill>
                  <a:schemeClr val="folHlink"/>
                </a:solidFill>
              </a:rPr>
              <a:t>(</a:t>
            </a:r>
            <a:r>
              <a:rPr lang="tr-TR" altLang="tr-TR" sz="2800" dirty="0" err="1">
                <a:solidFill>
                  <a:schemeClr val="folHlink"/>
                </a:solidFill>
              </a:rPr>
              <a:t>TÜBİTAĞ'ın</a:t>
            </a:r>
            <a:r>
              <a:rPr lang="tr-TR" altLang="tr-TR" sz="2800" dirty="0">
                <a:solidFill>
                  <a:schemeClr val="folHlink"/>
                </a:solidFill>
              </a:rPr>
              <a:t> değil)</a:t>
            </a:r>
          </a:p>
        </p:txBody>
      </p:sp>
    </p:spTree>
    <p:extLst>
      <p:ext uri="{BB962C8B-B14F-4D97-AF65-F5344CB8AC3E}">
        <p14:creationId xmlns:p14="http://schemas.microsoft.com/office/powerpoint/2010/main" val="320418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42197" y="2567226"/>
            <a:ext cx="9416955" cy="830997"/>
          </a:xfrm>
          <a:prstGeom prst="rect">
            <a:avLst/>
          </a:prstGeom>
        </p:spPr>
        <p:txBody>
          <a:bodyPr wrap="square">
            <a:spAutoFit/>
          </a:bodyPr>
          <a:lstStyle/>
          <a:p>
            <a:pPr lvl="0" algn="ctr" fontAlgn="base">
              <a:spcBef>
                <a:spcPct val="20000"/>
              </a:spcBef>
              <a:spcAft>
                <a:spcPct val="0"/>
              </a:spcAft>
            </a:pPr>
            <a:r>
              <a:rPr lang="tr-TR" altLang="tr-TR" sz="4800" dirty="0">
                <a:solidFill>
                  <a:srgbClr val="FF0000"/>
                </a:solidFill>
              </a:rPr>
              <a:t>ANLATIM BOZUKLUKLARI</a:t>
            </a:r>
            <a:endParaRPr lang="tr-TR" altLang="tr-TR" sz="4800" dirty="0">
              <a:solidFill>
                <a:srgbClr val="000000"/>
              </a:solidFill>
            </a:endParaRPr>
          </a:p>
        </p:txBody>
      </p:sp>
    </p:spTree>
    <p:extLst>
      <p:ext uri="{BB962C8B-B14F-4D97-AF65-F5344CB8AC3E}">
        <p14:creationId xmlns:p14="http://schemas.microsoft.com/office/powerpoint/2010/main" val="307112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l="1" r="-1124" b="18936"/>
          <a:stretch/>
        </p:blipFill>
        <p:spPr>
          <a:xfrm>
            <a:off x="1160060" y="133991"/>
            <a:ext cx="8325134" cy="4765555"/>
          </a:xfrm>
          <a:prstGeom prst="rect">
            <a:avLst/>
          </a:prstGeom>
        </p:spPr>
      </p:pic>
      <p:pic>
        <p:nvPicPr>
          <p:cNvPr id="3" name="Resim 2"/>
          <p:cNvPicPr>
            <a:picLocks noChangeAspect="1"/>
          </p:cNvPicPr>
          <p:nvPr/>
        </p:nvPicPr>
        <p:blipFill rotWithShape="1">
          <a:blip r:embed="rId2"/>
          <a:srcRect l="11032" t="81641" r="53638"/>
          <a:stretch/>
        </p:blipFill>
        <p:spPr>
          <a:xfrm>
            <a:off x="2075934" y="4899546"/>
            <a:ext cx="2932793" cy="1050878"/>
          </a:xfrm>
          <a:prstGeom prst="rect">
            <a:avLst/>
          </a:prstGeom>
        </p:spPr>
      </p:pic>
    </p:spTree>
    <p:extLst>
      <p:ext uri="{BB962C8B-B14F-4D97-AF65-F5344CB8AC3E}">
        <p14:creationId xmlns:p14="http://schemas.microsoft.com/office/powerpoint/2010/main" val="338433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982640" y="248744"/>
            <a:ext cx="10877264" cy="5632311"/>
          </a:xfrm>
          <a:prstGeom prst="rect">
            <a:avLst/>
          </a:prstGeom>
        </p:spPr>
        <p:txBody>
          <a:bodyPr wrap="square">
            <a:spAutoFit/>
          </a:bodyPr>
          <a:lstStyle/>
          <a:p>
            <a:r>
              <a:rPr lang="tr-TR" sz="2800" dirty="0">
                <a:latin typeface="+mj-lt"/>
              </a:rPr>
              <a:t>1. Anlamsal (Anlama Dayalı) Anlatım Bozuklukları</a:t>
            </a:r>
          </a:p>
          <a:p>
            <a:r>
              <a:rPr lang="tr-TR" sz="2800" dirty="0">
                <a:latin typeface="+mj-lt"/>
              </a:rPr>
              <a:t> 1.1. Gereksiz Sözcük Kullanılması</a:t>
            </a:r>
          </a:p>
          <a:p>
            <a:r>
              <a:rPr lang="tr-TR" sz="2800" dirty="0">
                <a:latin typeface="+mj-lt"/>
              </a:rPr>
              <a:t>1.1.1. Eş Anlamlı Sözcüklerin Bir Arada Kullanılması</a:t>
            </a:r>
          </a:p>
          <a:p>
            <a:endParaRPr lang="tr-TR" sz="2800" dirty="0">
              <a:latin typeface="+mj-lt"/>
            </a:endParaRPr>
          </a:p>
          <a:p>
            <a:r>
              <a:rPr lang="tr-TR" sz="2800" b="1" u="sng" dirty="0">
                <a:solidFill>
                  <a:srgbClr val="FF0000"/>
                </a:solidFill>
                <a:latin typeface="+mj-lt"/>
              </a:rPr>
              <a:t>Bu yüzden</a:t>
            </a:r>
            <a:r>
              <a:rPr lang="tr-TR" sz="2800" b="1" dirty="0">
                <a:solidFill>
                  <a:srgbClr val="FF0000"/>
                </a:solidFill>
                <a:latin typeface="+mj-lt"/>
              </a:rPr>
              <a:t> </a:t>
            </a:r>
            <a:r>
              <a:rPr lang="tr-TR" sz="2800" b="1" u="sng" dirty="0">
                <a:solidFill>
                  <a:srgbClr val="FF0000"/>
                </a:solidFill>
                <a:latin typeface="+mj-lt"/>
              </a:rPr>
              <a:t>dolayı </a:t>
            </a:r>
            <a:r>
              <a:rPr lang="tr-TR" sz="2800" b="1" dirty="0">
                <a:solidFill>
                  <a:srgbClr val="FF0000"/>
                </a:solidFill>
                <a:latin typeface="+mj-lt"/>
              </a:rPr>
              <a:t>Hacettepe’de okumak istiyorum.</a:t>
            </a:r>
          </a:p>
          <a:p>
            <a:endParaRPr lang="tr-TR" sz="2800" b="1" u="sng" dirty="0">
              <a:solidFill>
                <a:srgbClr val="FF0000"/>
              </a:solidFill>
              <a:latin typeface="+mj-lt"/>
            </a:endParaRPr>
          </a:p>
          <a:p>
            <a:r>
              <a:rPr lang="fi-FI" sz="2800" b="1" u="sng" dirty="0">
                <a:solidFill>
                  <a:srgbClr val="FF0000"/>
                </a:solidFill>
                <a:latin typeface="+mj-lt"/>
              </a:rPr>
              <a:t>Bari</a:t>
            </a:r>
            <a:r>
              <a:rPr lang="fi-FI" sz="2800" dirty="0">
                <a:solidFill>
                  <a:srgbClr val="FF0000"/>
                </a:solidFill>
                <a:latin typeface="+mj-lt"/>
              </a:rPr>
              <a:t> </a:t>
            </a:r>
            <a:r>
              <a:rPr lang="fi-FI" sz="2800" b="1" u="sng" dirty="0">
                <a:solidFill>
                  <a:srgbClr val="FF0000"/>
                </a:solidFill>
                <a:latin typeface="+mj-lt"/>
              </a:rPr>
              <a:t>hiç olmazsa</a:t>
            </a:r>
            <a:r>
              <a:rPr lang="fi-FI" sz="2800" dirty="0">
                <a:solidFill>
                  <a:srgbClr val="FF0000"/>
                </a:solidFill>
                <a:latin typeface="+mj-lt"/>
              </a:rPr>
              <a:t> sen yanımızda kal.</a:t>
            </a:r>
            <a:endParaRPr lang="tr-TR" sz="2800" dirty="0">
              <a:solidFill>
                <a:srgbClr val="FF0000"/>
              </a:solidFill>
              <a:latin typeface="+mj-lt"/>
            </a:endParaRPr>
          </a:p>
          <a:p>
            <a:endParaRPr lang="tr-TR" sz="2800" dirty="0">
              <a:solidFill>
                <a:srgbClr val="FF0000"/>
              </a:solidFill>
              <a:latin typeface="+mj-lt"/>
            </a:endParaRPr>
          </a:p>
          <a:p>
            <a:r>
              <a:rPr lang="tr-TR" sz="2800" dirty="0">
                <a:solidFill>
                  <a:srgbClr val="FF0000"/>
                </a:solidFill>
                <a:latin typeface="+mj-lt"/>
              </a:rPr>
              <a:t>Yetkililer </a:t>
            </a:r>
            <a:r>
              <a:rPr lang="tr-TR" sz="2800" b="1" u="sng" dirty="0">
                <a:solidFill>
                  <a:srgbClr val="FF0000"/>
                </a:solidFill>
                <a:latin typeface="+mj-lt"/>
              </a:rPr>
              <a:t>hâlâ</a:t>
            </a:r>
            <a:r>
              <a:rPr lang="tr-TR" sz="2800" dirty="0">
                <a:solidFill>
                  <a:srgbClr val="FF0000"/>
                </a:solidFill>
                <a:latin typeface="+mj-lt"/>
              </a:rPr>
              <a:t> bir açıklama yapmadı </a:t>
            </a:r>
            <a:r>
              <a:rPr lang="tr-TR" sz="2800" b="1" u="sng" dirty="0">
                <a:solidFill>
                  <a:srgbClr val="FF0000"/>
                </a:solidFill>
                <a:latin typeface="+mj-lt"/>
              </a:rPr>
              <a:t>henüz</a:t>
            </a:r>
            <a:r>
              <a:rPr lang="tr-TR" sz="2800" dirty="0">
                <a:solidFill>
                  <a:srgbClr val="FF0000"/>
                </a:solidFill>
                <a:latin typeface="+mj-lt"/>
              </a:rPr>
              <a:t>.</a:t>
            </a:r>
          </a:p>
          <a:p>
            <a:endParaRPr lang="tr-TR" sz="2800" dirty="0">
              <a:solidFill>
                <a:srgbClr val="FF0000"/>
              </a:solidFill>
              <a:latin typeface="+mj-lt"/>
            </a:endParaRPr>
          </a:p>
          <a:p>
            <a:r>
              <a:rPr lang="tr-TR" sz="2800" dirty="0">
                <a:solidFill>
                  <a:srgbClr val="FF0000"/>
                </a:solidFill>
                <a:latin typeface="+mj-lt"/>
              </a:rPr>
              <a:t>Hükümet bu kanunu Meclis’ten </a:t>
            </a:r>
            <a:r>
              <a:rPr lang="tr-TR" sz="2800" b="1" u="sng" dirty="0">
                <a:solidFill>
                  <a:srgbClr val="FF0000"/>
                </a:solidFill>
                <a:latin typeface="+mj-lt"/>
              </a:rPr>
              <a:t>aynen</a:t>
            </a:r>
            <a:r>
              <a:rPr lang="tr-TR" sz="2800" dirty="0">
                <a:solidFill>
                  <a:srgbClr val="FF0000"/>
                </a:solidFill>
                <a:latin typeface="+mj-lt"/>
              </a:rPr>
              <a:t>, </a:t>
            </a:r>
            <a:r>
              <a:rPr lang="tr-TR" sz="2800" b="1" u="sng" dirty="0">
                <a:solidFill>
                  <a:srgbClr val="FF0000"/>
                </a:solidFill>
                <a:latin typeface="+mj-lt"/>
              </a:rPr>
              <a:t>olduğu gibi</a:t>
            </a:r>
            <a:r>
              <a:rPr lang="tr-TR" sz="2800" dirty="0">
                <a:solidFill>
                  <a:srgbClr val="FF0000"/>
                </a:solidFill>
                <a:latin typeface="+mj-lt"/>
              </a:rPr>
              <a:t> geçirmek istiyordu.</a:t>
            </a:r>
          </a:p>
          <a:p>
            <a:endParaRPr lang="tr-TR" sz="2400" dirty="0"/>
          </a:p>
        </p:txBody>
      </p:sp>
    </p:spTree>
    <p:extLst>
      <p:ext uri="{BB962C8B-B14F-4D97-AF65-F5344CB8AC3E}">
        <p14:creationId xmlns:p14="http://schemas.microsoft.com/office/powerpoint/2010/main" val="142975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27546" y="1304330"/>
            <a:ext cx="10890914" cy="2554545"/>
          </a:xfrm>
          <a:prstGeom prst="rect">
            <a:avLst/>
          </a:prstGeom>
        </p:spPr>
        <p:txBody>
          <a:bodyPr wrap="square">
            <a:spAutoFit/>
          </a:bodyPr>
          <a:lstStyle/>
          <a:p>
            <a:r>
              <a:rPr lang="tr-TR" sz="3200" dirty="0">
                <a:latin typeface="+mj-lt"/>
              </a:rPr>
              <a:t>1.1.2. Anlamca Birbirini Kapsayan (İçeren) Sözcüklerin Bir Arada Kullanılması</a:t>
            </a:r>
          </a:p>
          <a:p>
            <a:endParaRPr lang="tr-TR" sz="3200" dirty="0">
              <a:latin typeface="+mj-lt"/>
            </a:endParaRPr>
          </a:p>
          <a:p>
            <a:r>
              <a:rPr lang="tr-TR" sz="3200" dirty="0">
                <a:solidFill>
                  <a:srgbClr val="FF0000"/>
                </a:solidFill>
                <a:latin typeface="+mj-lt"/>
              </a:rPr>
              <a:t>Okula her gün iki kilometre </a:t>
            </a:r>
            <a:r>
              <a:rPr lang="tr-TR" sz="3200" b="1" u="sng" dirty="0">
                <a:solidFill>
                  <a:srgbClr val="FF0000"/>
                </a:solidFill>
                <a:latin typeface="+mj-lt"/>
              </a:rPr>
              <a:t>yaya</a:t>
            </a:r>
            <a:r>
              <a:rPr lang="tr-TR" sz="3200" dirty="0">
                <a:solidFill>
                  <a:srgbClr val="FF0000"/>
                </a:solidFill>
                <a:latin typeface="+mj-lt"/>
              </a:rPr>
              <a:t> </a:t>
            </a:r>
            <a:r>
              <a:rPr lang="tr-TR" sz="3200" u="sng" dirty="0">
                <a:solidFill>
                  <a:srgbClr val="FF0000"/>
                </a:solidFill>
                <a:latin typeface="+mj-lt"/>
              </a:rPr>
              <a:t>yürüyerek</a:t>
            </a:r>
            <a:r>
              <a:rPr lang="tr-TR" sz="3200" dirty="0">
                <a:solidFill>
                  <a:srgbClr val="FF0000"/>
                </a:solidFill>
                <a:latin typeface="+mj-lt"/>
              </a:rPr>
              <a:t> giderdi.</a:t>
            </a:r>
          </a:p>
          <a:p>
            <a:r>
              <a:rPr lang="tr-TR" sz="3200" dirty="0">
                <a:solidFill>
                  <a:srgbClr val="FF0000"/>
                </a:solidFill>
                <a:latin typeface="+mj-lt"/>
              </a:rPr>
              <a:t>Almanya’daki arkadaşımla </a:t>
            </a:r>
            <a:r>
              <a:rPr lang="tr-TR" sz="3200" b="1" u="sng" dirty="0">
                <a:solidFill>
                  <a:srgbClr val="FF0000"/>
                </a:solidFill>
                <a:latin typeface="+mj-lt"/>
              </a:rPr>
              <a:t>karşılıklı</a:t>
            </a:r>
            <a:r>
              <a:rPr lang="tr-TR" sz="3200" dirty="0">
                <a:solidFill>
                  <a:srgbClr val="FF0000"/>
                </a:solidFill>
                <a:latin typeface="+mj-lt"/>
              </a:rPr>
              <a:t> </a:t>
            </a:r>
            <a:r>
              <a:rPr lang="tr-TR" sz="3200" u="sng" dirty="0">
                <a:solidFill>
                  <a:srgbClr val="FF0000"/>
                </a:solidFill>
                <a:latin typeface="+mj-lt"/>
              </a:rPr>
              <a:t>mektuplaşırız</a:t>
            </a:r>
            <a:r>
              <a:rPr lang="tr-TR" sz="3200" dirty="0">
                <a:solidFill>
                  <a:srgbClr val="FF0000"/>
                </a:solidFill>
                <a:latin typeface="+mj-lt"/>
              </a:rPr>
              <a:t>.</a:t>
            </a:r>
          </a:p>
        </p:txBody>
      </p:sp>
    </p:spTree>
    <p:extLst>
      <p:ext uri="{BB962C8B-B14F-4D97-AF65-F5344CB8AC3E}">
        <p14:creationId xmlns:p14="http://schemas.microsoft.com/office/powerpoint/2010/main" val="107460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19441" y="1743081"/>
            <a:ext cx="10161756" cy="1384995"/>
          </a:xfrm>
          <a:prstGeom prst="rect">
            <a:avLst/>
          </a:prstGeom>
        </p:spPr>
        <p:txBody>
          <a:bodyPr wrap="none">
            <a:spAutoFit/>
          </a:bodyPr>
          <a:lstStyle/>
          <a:p>
            <a:r>
              <a:rPr lang="tr-TR" sz="2800" dirty="0"/>
              <a:t>1.2. Anlamca Çelişen Sözcüklerin Kullanılması</a:t>
            </a:r>
          </a:p>
          <a:p>
            <a:endParaRPr lang="tr-TR" sz="2800" dirty="0"/>
          </a:p>
          <a:p>
            <a:r>
              <a:rPr lang="tr-TR" sz="2800" b="1" u="sng" dirty="0">
                <a:solidFill>
                  <a:srgbClr val="FF0000"/>
                </a:solidFill>
              </a:rPr>
              <a:t>Tam</a:t>
            </a:r>
            <a:r>
              <a:rPr lang="tr-TR" sz="2800" b="1" dirty="0">
                <a:solidFill>
                  <a:srgbClr val="FF0000"/>
                </a:solidFill>
              </a:rPr>
              <a:t> </a:t>
            </a:r>
            <a:r>
              <a:rPr lang="tr-TR" sz="2800" b="1" u="sng" dirty="0">
                <a:solidFill>
                  <a:srgbClr val="FF0000"/>
                </a:solidFill>
              </a:rPr>
              <a:t>üç yıla yakın bir zaman</a:t>
            </a:r>
            <a:r>
              <a:rPr lang="tr-TR" sz="2800" dirty="0">
                <a:solidFill>
                  <a:srgbClr val="FF0000"/>
                </a:solidFill>
              </a:rPr>
              <a:t> insanlık dramı yaşandı burada.</a:t>
            </a:r>
          </a:p>
        </p:txBody>
      </p:sp>
    </p:spTree>
    <p:extLst>
      <p:ext uri="{BB962C8B-B14F-4D97-AF65-F5344CB8AC3E}">
        <p14:creationId xmlns:p14="http://schemas.microsoft.com/office/powerpoint/2010/main" val="857445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25218" y="787736"/>
            <a:ext cx="9869909" cy="3293209"/>
          </a:xfrm>
          <a:prstGeom prst="rect">
            <a:avLst/>
          </a:prstGeom>
        </p:spPr>
        <p:txBody>
          <a:bodyPr wrap="square">
            <a:spAutoFit/>
          </a:bodyPr>
          <a:lstStyle/>
          <a:p>
            <a:r>
              <a:rPr lang="tr-TR" sz="2400" dirty="0"/>
              <a:t>1.3. Sözcüğün Yanlış Anlamda Kullanılması</a:t>
            </a:r>
          </a:p>
          <a:p>
            <a:endParaRPr lang="tr-TR" sz="2400" dirty="0"/>
          </a:p>
          <a:p>
            <a:r>
              <a:rPr lang="tr-TR" sz="3200" dirty="0">
                <a:solidFill>
                  <a:srgbClr val="FF0000"/>
                </a:solidFill>
                <a:latin typeface="Segoe UI" panose="020B0502040204020203" pitchFamily="34" charset="0"/>
              </a:rPr>
              <a:t>Öğretmen, konuyu en </a:t>
            </a:r>
            <a:r>
              <a:rPr lang="tr-TR" sz="3200" b="1" dirty="0">
                <a:solidFill>
                  <a:srgbClr val="FF0000"/>
                </a:solidFill>
                <a:latin typeface="Segoe UI" panose="020B0502040204020203" pitchFamily="34" charset="0"/>
              </a:rPr>
              <a:t>ayrımına</a:t>
            </a:r>
            <a:r>
              <a:rPr lang="tr-TR" sz="3200" dirty="0">
                <a:solidFill>
                  <a:srgbClr val="FF0000"/>
                </a:solidFill>
                <a:latin typeface="Segoe UI" panose="020B0502040204020203" pitchFamily="34" charset="0"/>
              </a:rPr>
              <a:t> kadar anlatmıştı.</a:t>
            </a:r>
          </a:p>
          <a:p>
            <a:endParaRPr lang="tr-TR" sz="3200" dirty="0">
              <a:solidFill>
                <a:srgbClr val="FF0000"/>
              </a:solidFill>
              <a:latin typeface="Segoe UI" panose="020B0502040204020203" pitchFamily="34" charset="0"/>
            </a:endParaRPr>
          </a:p>
          <a:p>
            <a:r>
              <a:rPr lang="tr-TR" sz="3200" dirty="0">
                <a:solidFill>
                  <a:srgbClr val="FF0000"/>
                </a:solidFill>
                <a:latin typeface="Segoe UI" panose="020B0502040204020203" pitchFamily="34" charset="0"/>
              </a:rPr>
              <a:t>Yaş </a:t>
            </a:r>
            <a:r>
              <a:rPr lang="tr-TR" sz="3200" b="1" u="sng" dirty="0">
                <a:solidFill>
                  <a:srgbClr val="FF0000"/>
                </a:solidFill>
                <a:latin typeface="Segoe UI" panose="020B0502040204020203" pitchFamily="34" charset="0"/>
              </a:rPr>
              <a:t>geliştikçe</a:t>
            </a:r>
            <a:r>
              <a:rPr lang="tr-TR" sz="3200" dirty="0">
                <a:solidFill>
                  <a:srgbClr val="FF0000"/>
                </a:solidFill>
                <a:latin typeface="Segoe UI" panose="020B0502040204020203" pitchFamily="34" charset="0"/>
              </a:rPr>
              <a:t> yalnız çevrenizdekilere değil, </a:t>
            </a:r>
          </a:p>
          <a:p>
            <a:r>
              <a:rPr lang="tr-TR" sz="3200" dirty="0">
                <a:solidFill>
                  <a:srgbClr val="FF0000"/>
                </a:solidFill>
                <a:latin typeface="Segoe UI" panose="020B0502040204020203" pitchFamily="34" charset="0"/>
              </a:rPr>
              <a:t>memleketinize de yardım aşkıyla yanıyorsunuz.</a:t>
            </a:r>
          </a:p>
          <a:p>
            <a:endParaRPr lang="tr-TR" sz="3200" dirty="0">
              <a:solidFill>
                <a:srgbClr val="FF0000"/>
              </a:solidFill>
              <a:latin typeface="Segoe UI" panose="020B0502040204020203" pitchFamily="34" charset="0"/>
            </a:endParaRPr>
          </a:p>
        </p:txBody>
      </p:sp>
    </p:spTree>
    <p:extLst>
      <p:ext uri="{BB962C8B-B14F-4D97-AF65-F5344CB8AC3E}">
        <p14:creationId xmlns:p14="http://schemas.microsoft.com/office/powerpoint/2010/main" val="4069925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190990" y="1162316"/>
            <a:ext cx="8852167" cy="4031873"/>
          </a:xfrm>
          <a:prstGeom prst="rect">
            <a:avLst/>
          </a:prstGeom>
        </p:spPr>
        <p:txBody>
          <a:bodyPr wrap="none">
            <a:spAutoFit/>
          </a:bodyPr>
          <a:lstStyle/>
          <a:p>
            <a:r>
              <a:rPr lang="tr-TR" sz="3200" dirty="0"/>
              <a:t>1.4. Sözcüğün Yanlış Yerde Kullanılması</a:t>
            </a:r>
          </a:p>
          <a:p>
            <a:endParaRPr lang="tr-TR" sz="3200" dirty="0"/>
          </a:p>
          <a:p>
            <a:r>
              <a:rPr lang="tr-TR" sz="3200" b="1" u="sng" dirty="0">
                <a:solidFill>
                  <a:srgbClr val="FF0000"/>
                </a:solidFill>
                <a:latin typeface="Segoe UI" panose="020B0502040204020203" pitchFamily="34" charset="0"/>
              </a:rPr>
              <a:t>Yeni</a:t>
            </a:r>
            <a:r>
              <a:rPr lang="tr-TR" sz="3200" dirty="0">
                <a:solidFill>
                  <a:srgbClr val="FF0000"/>
                </a:solidFill>
                <a:latin typeface="Segoe UI" panose="020B0502040204020203" pitchFamily="34" charset="0"/>
              </a:rPr>
              <a:t> okula geldim ki ders zili çaldı.</a:t>
            </a:r>
          </a:p>
          <a:p>
            <a:endParaRPr lang="tr-TR" sz="3200" dirty="0">
              <a:solidFill>
                <a:srgbClr val="FF0000"/>
              </a:solidFill>
              <a:latin typeface="Segoe UI" panose="020B0502040204020203" pitchFamily="34" charset="0"/>
            </a:endParaRPr>
          </a:p>
          <a:p>
            <a:r>
              <a:rPr lang="tr-TR" sz="3200" b="1" u="sng" dirty="0">
                <a:solidFill>
                  <a:srgbClr val="FF0000"/>
                </a:solidFill>
                <a:latin typeface="Segoe UI" panose="020B0502040204020203" pitchFamily="34" charset="0"/>
              </a:rPr>
              <a:t>Çok</a:t>
            </a:r>
            <a:r>
              <a:rPr lang="tr-TR" sz="3200" dirty="0">
                <a:solidFill>
                  <a:srgbClr val="FF0000"/>
                </a:solidFill>
                <a:latin typeface="Segoe UI" panose="020B0502040204020203" pitchFamily="34" charset="0"/>
              </a:rPr>
              <a:t> sınıfta duran öğrencilerin elbette canı sıkılır.</a:t>
            </a:r>
          </a:p>
          <a:p>
            <a:endParaRPr lang="tr-TR" sz="3200" dirty="0">
              <a:solidFill>
                <a:srgbClr val="FF0000"/>
              </a:solidFill>
              <a:latin typeface="Segoe UI" panose="020B0502040204020203" pitchFamily="34" charset="0"/>
            </a:endParaRPr>
          </a:p>
          <a:p>
            <a:r>
              <a:rPr lang="tr-TR" sz="3200" dirty="0">
                <a:solidFill>
                  <a:srgbClr val="FF0000"/>
                </a:solidFill>
                <a:latin typeface="Segoe UI" panose="020B0502040204020203" pitchFamily="34" charset="0"/>
              </a:rPr>
              <a:t>Fizik dalında yapılan yarışmada </a:t>
            </a:r>
          </a:p>
          <a:p>
            <a:r>
              <a:rPr lang="tr-TR" sz="3200" dirty="0">
                <a:solidFill>
                  <a:srgbClr val="FF0000"/>
                </a:solidFill>
                <a:latin typeface="Segoe UI" panose="020B0502040204020203" pitchFamily="34" charset="0"/>
              </a:rPr>
              <a:t>ülkemizi </a:t>
            </a:r>
            <a:r>
              <a:rPr lang="tr-TR" sz="3200" b="1" u="sng" dirty="0">
                <a:solidFill>
                  <a:srgbClr val="FF0000"/>
                </a:solidFill>
                <a:latin typeface="Segoe UI" panose="020B0502040204020203" pitchFamily="34" charset="0"/>
              </a:rPr>
              <a:t>üç</a:t>
            </a:r>
            <a:r>
              <a:rPr lang="tr-TR" sz="3200" dirty="0">
                <a:solidFill>
                  <a:srgbClr val="FF0000"/>
                </a:solidFill>
                <a:latin typeface="Segoe UI" panose="020B0502040204020203" pitchFamily="34" charset="0"/>
              </a:rPr>
              <a:t> üniversiteli genç temsil edecek.</a:t>
            </a:r>
            <a:endParaRPr lang="tr-TR" sz="3200" dirty="0">
              <a:solidFill>
                <a:srgbClr val="FF0000"/>
              </a:solidFill>
            </a:endParaRPr>
          </a:p>
        </p:txBody>
      </p:sp>
    </p:spTree>
    <p:extLst>
      <p:ext uri="{BB962C8B-B14F-4D97-AF65-F5344CB8AC3E}">
        <p14:creationId xmlns:p14="http://schemas.microsoft.com/office/powerpoint/2010/main" val="477156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169993" y="2662760"/>
            <a:ext cx="8816454" cy="1723549"/>
          </a:xfrm>
          <a:prstGeom prst="rect">
            <a:avLst/>
          </a:prstGeom>
        </p:spPr>
        <p:txBody>
          <a:bodyPr wrap="square">
            <a:spAutoFit/>
          </a:bodyPr>
          <a:lstStyle/>
          <a:p>
            <a:pPr algn="ctr"/>
            <a:r>
              <a:rPr lang="tr-TR" altLang="tr-TR" sz="4400" b="1" dirty="0">
                <a:solidFill>
                  <a:srgbClr val="FF0000"/>
                </a:solidFill>
                <a:latin typeface="+mj-lt"/>
                <a:ea typeface="+mj-ea"/>
              </a:rPr>
              <a:t>BAĞLAÇLARIN VE EKLERİN YAZILIŞI</a:t>
            </a:r>
            <a:br>
              <a:rPr lang="tr-TR" altLang="tr-TR" sz="4400" b="1" dirty="0">
                <a:solidFill>
                  <a:srgbClr val="FF0000"/>
                </a:solidFill>
                <a:latin typeface="+mj-lt"/>
                <a:ea typeface="+mj-ea"/>
              </a:rPr>
            </a:br>
            <a:endParaRPr lang="tr-TR" dirty="0">
              <a:solidFill>
                <a:srgbClr val="FF0000"/>
              </a:solidFill>
              <a:latin typeface="+mj-lt"/>
            </a:endParaRPr>
          </a:p>
        </p:txBody>
      </p:sp>
    </p:spTree>
    <p:extLst>
      <p:ext uri="{BB962C8B-B14F-4D97-AF65-F5344CB8AC3E}">
        <p14:creationId xmlns:p14="http://schemas.microsoft.com/office/powerpoint/2010/main" val="270070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62365" y="692202"/>
            <a:ext cx="10459851" cy="3539430"/>
          </a:xfrm>
          <a:prstGeom prst="rect">
            <a:avLst/>
          </a:prstGeom>
        </p:spPr>
        <p:txBody>
          <a:bodyPr wrap="none">
            <a:spAutoFit/>
          </a:bodyPr>
          <a:lstStyle/>
          <a:p>
            <a:r>
              <a:rPr lang="tr-TR" sz="2800" dirty="0"/>
              <a:t>1.5. Deyimin Yanlış Anlamda Kullanılması</a:t>
            </a:r>
          </a:p>
          <a:p>
            <a:endParaRPr lang="tr-TR" sz="2800" dirty="0"/>
          </a:p>
          <a:p>
            <a:r>
              <a:rPr lang="tr-TR" sz="2800" dirty="0">
                <a:solidFill>
                  <a:srgbClr val="FF0000"/>
                </a:solidFill>
                <a:latin typeface="Segoe UI" panose="020B0502040204020203" pitchFamily="34" charset="0"/>
              </a:rPr>
              <a:t>Onun bize yaptığı iyiliklere hep </a:t>
            </a:r>
            <a:r>
              <a:rPr lang="tr-TR" sz="2800" b="1" u="sng" dirty="0">
                <a:solidFill>
                  <a:srgbClr val="FF0000"/>
                </a:solidFill>
                <a:latin typeface="Segoe UI" panose="020B0502040204020203" pitchFamily="34" charset="0"/>
              </a:rPr>
              <a:t>göz yumduk</a:t>
            </a:r>
            <a:r>
              <a:rPr lang="tr-TR" sz="2800" dirty="0">
                <a:solidFill>
                  <a:srgbClr val="FF0000"/>
                </a:solidFill>
                <a:latin typeface="Segoe UI" panose="020B0502040204020203" pitchFamily="34" charset="0"/>
              </a:rPr>
              <a:t>.</a:t>
            </a:r>
          </a:p>
          <a:p>
            <a:r>
              <a:rPr lang="tr-TR" sz="2800" dirty="0">
                <a:solidFill>
                  <a:srgbClr val="FF0000"/>
                </a:solidFill>
                <a:latin typeface="Segoe UI" panose="020B0502040204020203" pitchFamily="34" charset="0"/>
              </a:rPr>
              <a:t>“Onun bize yaptığı iyiliklere </a:t>
            </a:r>
            <a:r>
              <a:rPr lang="tr-TR" sz="2800" u="sng" dirty="0">
                <a:solidFill>
                  <a:srgbClr val="FF0000"/>
                </a:solidFill>
                <a:latin typeface="Segoe UI" panose="020B0502040204020203" pitchFamily="34" charset="0"/>
              </a:rPr>
              <a:t>minnettar kaldık</a:t>
            </a:r>
            <a:r>
              <a:rPr lang="tr-TR" sz="2800" dirty="0">
                <a:solidFill>
                  <a:srgbClr val="FF0000"/>
                </a:solidFill>
                <a:latin typeface="Segoe UI" panose="020B0502040204020203" pitchFamily="34" charset="0"/>
              </a:rPr>
              <a:t>.”</a:t>
            </a:r>
          </a:p>
          <a:p>
            <a:endParaRPr lang="tr-TR" sz="2800" dirty="0">
              <a:solidFill>
                <a:srgbClr val="FF0000"/>
              </a:solidFill>
              <a:latin typeface="Segoe UI" panose="020B0502040204020203" pitchFamily="34" charset="0"/>
            </a:endParaRPr>
          </a:p>
          <a:p>
            <a:endParaRPr lang="tr-TR" sz="2800" dirty="0">
              <a:solidFill>
                <a:srgbClr val="FF0000"/>
              </a:solidFill>
              <a:latin typeface="Segoe UI" panose="020B0502040204020203" pitchFamily="34" charset="0"/>
            </a:endParaRPr>
          </a:p>
          <a:p>
            <a:r>
              <a:rPr lang="tr-TR" sz="2800" dirty="0">
                <a:solidFill>
                  <a:srgbClr val="FF0000"/>
                </a:solidFill>
                <a:latin typeface="Segoe UI" panose="020B0502040204020203" pitchFamily="34" charset="0"/>
              </a:rPr>
              <a:t>Müfettişlerin geleceğini öğrenen müdürün </a:t>
            </a:r>
            <a:r>
              <a:rPr lang="tr-TR" sz="2800" b="1" u="sng" dirty="0">
                <a:solidFill>
                  <a:srgbClr val="FF0000"/>
                </a:solidFill>
                <a:latin typeface="Segoe UI" panose="020B0502040204020203" pitchFamily="34" charset="0"/>
              </a:rPr>
              <a:t>etekleri zil çalıyordu</a:t>
            </a:r>
            <a:r>
              <a:rPr lang="tr-TR" sz="2800" dirty="0">
                <a:solidFill>
                  <a:srgbClr val="FF0000"/>
                </a:solidFill>
                <a:latin typeface="Segoe UI" panose="020B0502040204020203" pitchFamily="34" charset="0"/>
              </a:rPr>
              <a:t>.</a:t>
            </a:r>
          </a:p>
          <a:p>
            <a:r>
              <a:rPr lang="tr-TR" sz="2800" dirty="0">
                <a:solidFill>
                  <a:srgbClr val="FF0000"/>
                </a:solidFill>
                <a:latin typeface="Segoe UI" panose="020B0502040204020203" pitchFamily="34" charset="0"/>
              </a:rPr>
              <a:t>Müfettişlerin geleceğini öğrenen müdürün </a:t>
            </a:r>
            <a:r>
              <a:rPr lang="tr-TR" sz="2800" u="sng" dirty="0">
                <a:solidFill>
                  <a:srgbClr val="FF0000"/>
                </a:solidFill>
                <a:latin typeface="Segoe UI" panose="020B0502040204020203" pitchFamily="34" charset="0"/>
              </a:rPr>
              <a:t>etekleri tutuştu</a:t>
            </a:r>
            <a:r>
              <a:rPr lang="tr-TR" sz="2800" dirty="0">
                <a:solidFill>
                  <a:srgbClr val="FF0000"/>
                </a:solidFill>
                <a:latin typeface="Segoe UI" panose="020B0502040204020203" pitchFamily="34" charset="0"/>
              </a:rPr>
              <a:t>.”</a:t>
            </a:r>
            <a:endParaRPr lang="tr-TR" sz="2800" dirty="0">
              <a:solidFill>
                <a:srgbClr val="FF0000"/>
              </a:solidFill>
            </a:endParaRPr>
          </a:p>
        </p:txBody>
      </p:sp>
    </p:spTree>
    <p:extLst>
      <p:ext uri="{BB962C8B-B14F-4D97-AF65-F5344CB8AC3E}">
        <p14:creationId xmlns:p14="http://schemas.microsoft.com/office/powerpoint/2010/main" val="347329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651582" y="801385"/>
            <a:ext cx="10566877" cy="4031873"/>
          </a:xfrm>
          <a:prstGeom prst="rect">
            <a:avLst/>
          </a:prstGeom>
        </p:spPr>
        <p:txBody>
          <a:bodyPr wrap="square">
            <a:spAutoFit/>
          </a:bodyPr>
          <a:lstStyle/>
          <a:p>
            <a:r>
              <a:rPr lang="tr-TR" sz="3200" dirty="0"/>
              <a:t>1.6. Anlam Belirsizliği</a:t>
            </a:r>
          </a:p>
          <a:p>
            <a:endParaRPr lang="tr-TR" sz="3200" dirty="0"/>
          </a:p>
          <a:p>
            <a:r>
              <a:rPr lang="tr-TR" sz="3200" dirty="0">
                <a:solidFill>
                  <a:schemeClr val="tx2"/>
                </a:solidFill>
              </a:rPr>
              <a:t>Okula gitmediğini bugün öğrendim.</a:t>
            </a:r>
          </a:p>
          <a:p>
            <a:endParaRPr lang="tr-TR" sz="3200" dirty="0">
              <a:solidFill>
                <a:schemeClr val="tx2"/>
              </a:solidFill>
            </a:endParaRPr>
          </a:p>
          <a:p>
            <a:pPr algn="ctr"/>
            <a:r>
              <a:rPr lang="tr-TR" sz="3200" dirty="0">
                <a:solidFill>
                  <a:srgbClr val="00B050"/>
                </a:solidFill>
                <a:latin typeface="Segoe UI" panose="020B0502040204020203" pitchFamily="34" charset="0"/>
              </a:rPr>
              <a:t>“</a:t>
            </a:r>
            <a:r>
              <a:rPr lang="tr-TR" sz="3200" b="1" u="sng" dirty="0">
                <a:solidFill>
                  <a:srgbClr val="00B050"/>
                </a:solidFill>
                <a:latin typeface="Segoe UI" panose="020B0502040204020203" pitchFamily="34" charset="0"/>
              </a:rPr>
              <a:t>Onun</a:t>
            </a:r>
            <a:r>
              <a:rPr lang="tr-TR" sz="3200" dirty="0">
                <a:solidFill>
                  <a:srgbClr val="00B050"/>
                </a:solidFill>
                <a:latin typeface="Segoe UI" panose="020B0502040204020203" pitchFamily="34" charset="0"/>
              </a:rPr>
              <a:t> okula gitmediğini bugün öğrendim.” </a:t>
            </a:r>
          </a:p>
          <a:p>
            <a:pPr algn="ctr"/>
            <a:r>
              <a:rPr lang="tr-TR" sz="3200" dirty="0">
                <a:solidFill>
                  <a:schemeClr val="tx2"/>
                </a:solidFill>
                <a:latin typeface="Segoe UI" panose="020B0502040204020203" pitchFamily="34" charset="0"/>
              </a:rPr>
              <a:t>ya da</a:t>
            </a:r>
            <a:br>
              <a:rPr lang="tr-TR" sz="3200" dirty="0">
                <a:solidFill>
                  <a:schemeClr val="tx2"/>
                </a:solidFill>
              </a:rPr>
            </a:br>
            <a:r>
              <a:rPr lang="tr-TR" sz="3200" dirty="0">
                <a:solidFill>
                  <a:srgbClr val="00B050"/>
                </a:solidFill>
                <a:latin typeface="Segoe UI" panose="020B0502040204020203" pitchFamily="34" charset="0"/>
              </a:rPr>
              <a:t>“</a:t>
            </a:r>
            <a:r>
              <a:rPr lang="tr-TR" sz="3200" b="1" u="sng" dirty="0">
                <a:solidFill>
                  <a:srgbClr val="00B050"/>
                </a:solidFill>
                <a:latin typeface="Segoe UI" panose="020B0502040204020203" pitchFamily="34" charset="0"/>
              </a:rPr>
              <a:t>Senin</a:t>
            </a:r>
            <a:r>
              <a:rPr lang="tr-TR" sz="3200" dirty="0">
                <a:solidFill>
                  <a:srgbClr val="00B050"/>
                </a:solidFill>
                <a:latin typeface="Segoe UI" panose="020B0502040204020203" pitchFamily="34" charset="0"/>
              </a:rPr>
              <a:t> okula gitmediğini bugün öğrendim.”</a:t>
            </a:r>
          </a:p>
          <a:p>
            <a:pPr algn="ctr"/>
            <a:r>
              <a:rPr lang="tr-TR" sz="3200" dirty="0">
                <a:solidFill>
                  <a:schemeClr val="tx2"/>
                </a:solidFill>
                <a:latin typeface="Segoe UI" panose="020B0502040204020203" pitchFamily="34" charset="0"/>
              </a:rPr>
              <a:t>olabilir.</a:t>
            </a:r>
            <a:endParaRPr lang="tr-TR" sz="3200" dirty="0">
              <a:solidFill>
                <a:schemeClr val="tx2"/>
              </a:solidFill>
            </a:endParaRPr>
          </a:p>
        </p:txBody>
      </p:sp>
      <p:sp>
        <p:nvSpPr>
          <p:cNvPr id="2" name="Dikdörtgen 1"/>
          <p:cNvSpPr/>
          <p:nvPr/>
        </p:nvSpPr>
        <p:spPr>
          <a:xfrm>
            <a:off x="2879677" y="5067350"/>
            <a:ext cx="8338781" cy="954107"/>
          </a:xfrm>
          <a:prstGeom prst="rect">
            <a:avLst/>
          </a:prstGeom>
        </p:spPr>
        <p:txBody>
          <a:bodyPr wrap="square">
            <a:spAutoFit/>
          </a:bodyPr>
          <a:lstStyle/>
          <a:p>
            <a:r>
              <a:rPr lang="tr-TR" sz="2800" dirty="0">
                <a:solidFill>
                  <a:srgbClr val="FF0000"/>
                </a:solidFill>
              </a:rPr>
              <a:t>‘’Gazeteci bayanın sözlerini dikkatle dinledi.’’</a:t>
            </a:r>
          </a:p>
          <a:p>
            <a:r>
              <a:rPr lang="tr-TR" sz="2800" dirty="0">
                <a:solidFill>
                  <a:srgbClr val="00B050"/>
                </a:solidFill>
              </a:rPr>
              <a:t>Bu cümledeki bozukluk, virgülle düzeltilebilir.</a:t>
            </a:r>
            <a:endParaRPr lang="tr-TR" dirty="0">
              <a:solidFill>
                <a:srgbClr val="00B050"/>
              </a:solidFill>
            </a:endParaRPr>
          </a:p>
        </p:txBody>
      </p:sp>
    </p:spTree>
    <p:extLst>
      <p:ext uri="{BB962C8B-B14F-4D97-AF65-F5344CB8AC3E}">
        <p14:creationId xmlns:p14="http://schemas.microsoft.com/office/powerpoint/2010/main" val="57515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57746" y="1268979"/>
            <a:ext cx="11001730" cy="2246769"/>
          </a:xfrm>
          <a:prstGeom prst="rect">
            <a:avLst/>
          </a:prstGeom>
        </p:spPr>
        <p:txBody>
          <a:bodyPr wrap="none">
            <a:spAutoFit/>
          </a:bodyPr>
          <a:lstStyle/>
          <a:p>
            <a:r>
              <a:rPr lang="tr-TR" sz="2800" dirty="0"/>
              <a:t>1.7. Mantık ve Sıralama Yanlışlığı (Hatası)</a:t>
            </a:r>
          </a:p>
          <a:p>
            <a:endParaRPr lang="tr-TR" sz="2800" dirty="0"/>
          </a:p>
          <a:p>
            <a:r>
              <a:rPr lang="tr-TR" sz="2800" dirty="0">
                <a:solidFill>
                  <a:schemeClr val="tx2"/>
                </a:solidFill>
              </a:rPr>
              <a:t>İlk kez gerçekleşen gösteriye katılım rekor düzeydeydi. (Mantık)</a:t>
            </a:r>
          </a:p>
          <a:p>
            <a:endParaRPr lang="tr-TR" sz="2800" dirty="0"/>
          </a:p>
          <a:p>
            <a:r>
              <a:rPr lang="tr-TR" sz="2800" dirty="0">
                <a:solidFill>
                  <a:schemeClr val="tx2"/>
                </a:solidFill>
              </a:rPr>
              <a:t>Bırak patates doğramayı, yemek bile yapamaz. (Sıralama)</a:t>
            </a:r>
          </a:p>
        </p:txBody>
      </p:sp>
    </p:spTree>
    <p:extLst>
      <p:ext uri="{BB962C8B-B14F-4D97-AF65-F5344CB8AC3E}">
        <p14:creationId xmlns:p14="http://schemas.microsoft.com/office/powerpoint/2010/main" val="135041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05720" y="397893"/>
            <a:ext cx="10072048" cy="6124754"/>
          </a:xfrm>
          <a:prstGeom prst="rect">
            <a:avLst/>
          </a:prstGeom>
        </p:spPr>
        <p:txBody>
          <a:bodyPr wrap="square">
            <a:spAutoFit/>
          </a:bodyPr>
          <a:lstStyle/>
          <a:p>
            <a:pPr algn="ctr"/>
            <a:r>
              <a:rPr lang="tr-TR" sz="2800" dirty="0"/>
              <a:t>2. Yapısal (Yapıya Dayalı) Anlatım Bozuklukları</a:t>
            </a:r>
          </a:p>
          <a:p>
            <a:pPr algn="ctr"/>
            <a:r>
              <a:rPr lang="tr-TR" sz="2800" dirty="0"/>
              <a:t> </a:t>
            </a:r>
          </a:p>
          <a:p>
            <a:pPr algn="ctr"/>
            <a:r>
              <a:rPr lang="tr-TR" sz="2800" dirty="0"/>
              <a:t>2.1. Özne-Yüklem Uyumsuzluğu</a:t>
            </a:r>
          </a:p>
          <a:p>
            <a:pPr algn="ctr"/>
            <a:endParaRPr lang="tr-TR" sz="2800" dirty="0"/>
          </a:p>
          <a:p>
            <a:pPr algn="ctr"/>
            <a:r>
              <a:rPr lang="tr-TR" sz="2800" dirty="0">
                <a:solidFill>
                  <a:schemeClr val="tx2"/>
                </a:solidFill>
              </a:rPr>
              <a:t>Ben ve Yiğit, buraya daha önce gelmişti.</a:t>
            </a:r>
          </a:p>
          <a:p>
            <a:pPr algn="ctr"/>
            <a:r>
              <a:rPr lang="tr-TR" sz="2800" dirty="0">
                <a:solidFill>
                  <a:schemeClr val="tx2"/>
                </a:solidFill>
              </a:rPr>
              <a:t> 1. çoğul (biz)                          3. tekil (onlar)</a:t>
            </a:r>
          </a:p>
          <a:p>
            <a:pPr algn="ctr"/>
            <a:r>
              <a:rPr lang="tr-TR" sz="2800" dirty="0"/>
              <a:t>cümlesinde özne ile yüklem arasında uyumsuzluk söz konusudur.</a:t>
            </a:r>
          </a:p>
          <a:p>
            <a:pPr algn="ctr"/>
            <a:endParaRPr lang="tr-TR" sz="2800" dirty="0"/>
          </a:p>
          <a:p>
            <a:pPr algn="ctr"/>
            <a:r>
              <a:rPr lang="tr-TR" sz="2800" dirty="0"/>
              <a:t>Özne 1. çoğul olduğuna göre yüklemin de birinci çoğul olması gerekir:</a:t>
            </a:r>
          </a:p>
          <a:p>
            <a:pPr algn="ctr"/>
            <a:r>
              <a:rPr lang="tr-TR" sz="2800" dirty="0">
                <a:solidFill>
                  <a:srgbClr val="00B050"/>
                </a:solidFill>
              </a:rPr>
              <a:t>“Ben ve Yiğit, buraya daha önce gelmiştik.”</a:t>
            </a:r>
          </a:p>
          <a:p>
            <a:pPr algn="ctr"/>
            <a:r>
              <a:rPr lang="tr-TR" sz="2800" dirty="0">
                <a:solidFill>
                  <a:srgbClr val="00B050"/>
                </a:solidFill>
              </a:rPr>
              <a:t>1. çoğul (biz)                                    1. çoğul (biz)</a:t>
            </a:r>
          </a:p>
          <a:p>
            <a:pPr algn="ctr"/>
            <a:endParaRPr lang="tr-TR" sz="2800" dirty="0"/>
          </a:p>
        </p:txBody>
      </p:sp>
    </p:spTree>
    <p:extLst>
      <p:ext uri="{BB962C8B-B14F-4D97-AF65-F5344CB8AC3E}">
        <p14:creationId xmlns:p14="http://schemas.microsoft.com/office/powerpoint/2010/main" val="4091522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54841" y="453620"/>
            <a:ext cx="10317707" cy="4832092"/>
          </a:xfrm>
          <a:prstGeom prst="rect">
            <a:avLst/>
          </a:prstGeom>
        </p:spPr>
        <p:txBody>
          <a:bodyPr wrap="square">
            <a:spAutoFit/>
          </a:bodyPr>
          <a:lstStyle/>
          <a:p>
            <a:r>
              <a:rPr lang="tr-TR" sz="2800" dirty="0"/>
              <a:t>Bu kural tekil kişiler için olduğu gibi çoğul kişiler için de geçerlidir.</a:t>
            </a:r>
          </a:p>
          <a:p>
            <a:endParaRPr lang="tr-TR" sz="2800" dirty="0"/>
          </a:p>
          <a:p>
            <a:r>
              <a:rPr lang="tr-TR" sz="2800" dirty="0"/>
              <a:t>Örnek(</a:t>
            </a:r>
            <a:r>
              <a:rPr lang="tr-TR" sz="2800" dirty="0" err="1"/>
              <a:t>ler</a:t>
            </a:r>
            <a:r>
              <a:rPr lang="tr-TR" sz="2800" dirty="0"/>
              <a:t>)</a:t>
            </a:r>
          </a:p>
          <a:p>
            <a:r>
              <a:rPr lang="tr-TR" sz="2800" dirty="0">
                <a:solidFill>
                  <a:schemeClr val="tx2"/>
                </a:solidFill>
              </a:rPr>
              <a:t>» Ben ve arkadaşlarım burayı seviyoruz.</a:t>
            </a:r>
          </a:p>
          <a:p>
            <a:r>
              <a:rPr lang="tr-TR" sz="2800" dirty="0">
                <a:solidFill>
                  <a:schemeClr val="tx2"/>
                </a:solidFill>
              </a:rPr>
              <a:t>1. çoğul (biz)                                1. çoğul (biz)</a:t>
            </a:r>
          </a:p>
          <a:p>
            <a:r>
              <a:rPr lang="tr-TR" sz="2800" dirty="0">
                <a:solidFill>
                  <a:schemeClr val="tx2"/>
                </a:solidFill>
              </a:rPr>
              <a:t>» Ben ve o, bu sabah Malatya’ya gideceğiz.</a:t>
            </a:r>
          </a:p>
          <a:p>
            <a:r>
              <a:rPr lang="tr-TR" sz="2800" dirty="0">
                <a:solidFill>
                  <a:schemeClr val="tx2"/>
                </a:solidFill>
              </a:rPr>
              <a:t>1. çoğul (biz)                               1. çoğul (biz)</a:t>
            </a:r>
          </a:p>
          <a:p>
            <a:endParaRPr lang="tr-TR" sz="2800" dirty="0">
              <a:solidFill>
                <a:schemeClr val="tx2"/>
              </a:solidFill>
            </a:endParaRPr>
          </a:p>
          <a:p>
            <a:r>
              <a:rPr lang="tr-TR" sz="2800" dirty="0">
                <a:solidFill>
                  <a:schemeClr val="tx2"/>
                </a:solidFill>
              </a:rPr>
              <a:t>» Sen ve kardeşin, bu ödevi bitirmelisiniz.</a:t>
            </a:r>
          </a:p>
          <a:p>
            <a:r>
              <a:rPr lang="tr-TR" sz="2800" dirty="0">
                <a:solidFill>
                  <a:schemeClr val="tx2"/>
                </a:solidFill>
              </a:rPr>
              <a:t>2. çoğul (siz)                              2. çoğul (siz)</a:t>
            </a:r>
          </a:p>
        </p:txBody>
      </p:sp>
    </p:spTree>
    <p:extLst>
      <p:ext uri="{BB962C8B-B14F-4D97-AF65-F5344CB8AC3E}">
        <p14:creationId xmlns:p14="http://schemas.microsoft.com/office/powerpoint/2010/main" val="1683084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037229" y="179249"/>
            <a:ext cx="10235822" cy="6678751"/>
          </a:xfrm>
          <a:prstGeom prst="rect">
            <a:avLst/>
          </a:prstGeom>
        </p:spPr>
        <p:txBody>
          <a:bodyPr wrap="square">
            <a:spAutoFit/>
          </a:bodyPr>
          <a:lstStyle/>
          <a:p>
            <a:pPr algn="just"/>
            <a:r>
              <a:rPr lang="tr-TR" sz="2800" dirty="0"/>
              <a:t>1.1.2. Tekillik-Çoğulluk Bakımından Uyumsuzluk</a:t>
            </a:r>
          </a:p>
          <a:p>
            <a:pPr algn="just"/>
            <a:endParaRPr lang="tr-TR" sz="2800" dirty="0"/>
          </a:p>
          <a:p>
            <a:pPr algn="just"/>
            <a:r>
              <a:rPr lang="tr-TR" sz="2800" dirty="0"/>
              <a:t>Özne, insan ve çoğul ise yüklem </a:t>
            </a:r>
            <a:r>
              <a:rPr lang="tr-TR" sz="2800" dirty="0">
                <a:solidFill>
                  <a:srgbClr val="00B050"/>
                </a:solidFill>
              </a:rPr>
              <a:t>tekil ya da çoğul </a:t>
            </a:r>
            <a:r>
              <a:rPr lang="tr-TR" sz="2800" dirty="0"/>
              <a:t>olabilir.</a:t>
            </a:r>
          </a:p>
          <a:p>
            <a:pPr algn="just"/>
            <a:r>
              <a:rPr lang="tr-TR" sz="2800" dirty="0"/>
              <a:t>Ancak insan dışındaki varlıkların (hayvan, bitki, kavramlar…)</a:t>
            </a:r>
          </a:p>
          <a:p>
            <a:pPr algn="just"/>
            <a:r>
              <a:rPr lang="tr-TR" sz="2800" dirty="0"/>
              <a:t>çoğul </a:t>
            </a:r>
            <a:r>
              <a:rPr lang="tr-TR" sz="2400" dirty="0"/>
              <a:t>şekilleri</a:t>
            </a:r>
            <a:r>
              <a:rPr lang="tr-TR" sz="2800" dirty="0"/>
              <a:t> özne olduğunda yüklem </a:t>
            </a:r>
            <a:r>
              <a:rPr lang="tr-TR" sz="2800" dirty="0">
                <a:solidFill>
                  <a:srgbClr val="00B050"/>
                </a:solidFill>
              </a:rPr>
              <a:t>daima tekil </a:t>
            </a:r>
            <a:r>
              <a:rPr lang="tr-TR" sz="2800" dirty="0"/>
              <a:t>olur.</a:t>
            </a:r>
          </a:p>
          <a:p>
            <a:pPr algn="ctr"/>
            <a:r>
              <a:rPr lang="tr-TR" sz="2800" dirty="0"/>
              <a:t> </a:t>
            </a:r>
            <a:r>
              <a:rPr lang="tr-TR" sz="2000" dirty="0">
                <a:solidFill>
                  <a:schemeClr val="tx2"/>
                </a:solidFill>
              </a:rPr>
              <a:t>Çocuklar, bahçede top oynuyorlar.</a:t>
            </a:r>
          </a:p>
          <a:p>
            <a:pPr algn="ctr"/>
            <a:r>
              <a:rPr lang="tr-TR" sz="2000" dirty="0">
                <a:solidFill>
                  <a:schemeClr val="tx2"/>
                </a:solidFill>
              </a:rPr>
              <a:t>Öğretmenler, öğrencilerinin iyiliğini ister.</a:t>
            </a:r>
          </a:p>
          <a:p>
            <a:pPr algn="ctr"/>
            <a:endParaRPr lang="tr-TR" sz="2000" dirty="0">
              <a:solidFill>
                <a:schemeClr val="tx2"/>
              </a:solidFill>
            </a:endParaRPr>
          </a:p>
          <a:p>
            <a:pPr algn="ctr"/>
            <a:r>
              <a:rPr lang="tr-TR" sz="2000" dirty="0">
                <a:solidFill>
                  <a:schemeClr val="tx2"/>
                </a:solidFill>
              </a:rPr>
              <a:t> Kuşlar ne de güzel uçuyorlar. (yanlış)</a:t>
            </a:r>
          </a:p>
          <a:p>
            <a:pPr algn="ctr"/>
            <a:r>
              <a:rPr lang="tr-TR" sz="2000" dirty="0">
                <a:solidFill>
                  <a:schemeClr val="tx2"/>
                </a:solidFill>
              </a:rPr>
              <a:t>Kuşlar ne de güzel uçuyor. (doğru)</a:t>
            </a:r>
          </a:p>
          <a:p>
            <a:pPr algn="ctr"/>
            <a:endParaRPr lang="tr-TR" sz="2000" dirty="0">
              <a:solidFill>
                <a:schemeClr val="tx2"/>
              </a:solidFill>
            </a:endParaRPr>
          </a:p>
          <a:p>
            <a:pPr algn="ctr"/>
            <a:r>
              <a:rPr lang="tr-TR" sz="2000" dirty="0">
                <a:solidFill>
                  <a:schemeClr val="tx2"/>
                </a:solidFill>
              </a:rPr>
              <a:t>Gözlerim yakını iyi görmüyorlar. (yanlış)</a:t>
            </a:r>
          </a:p>
          <a:p>
            <a:pPr algn="ctr"/>
            <a:r>
              <a:rPr lang="tr-TR" sz="2000" dirty="0">
                <a:solidFill>
                  <a:schemeClr val="tx2"/>
                </a:solidFill>
              </a:rPr>
              <a:t>Gözlerim yakını iyi görmüyor. (doğru)</a:t>
            </a:r>
          </a:p>
          <a:p>
            <a:pPr algn="ctr"/>
            <a:endParaRPr lang="tr-TR" sz="2000" dirty="0">
              <a:solidFill>
                <a:schemeClr val="tx2"/>
              </a:solidFill>
            </a:endParaRPr>
          </a:p>
          <a:p>
            <a:pPr algn="ctr"/>
            <a:endParaRPr lang="tr-TR" sz="2000" dirty="0">
              <a:solidFill>
                <a:schemeClr val="tx2"/>
              </a:solidFill>
            </a:endParaRPr>
          </a:p>
          <a:p>
            <a:pPr algn="ctr"/>
            <a:r>
              <a:rPr lang="tr-TR" sz="2000" dirty="0">
                <a:solidFill>
                  <a:schemeClr val="tx2"/>
                </a:solidFill>
              </a:rPr>
              <a:t>Bu sabah </a:t>
            </a:r>
            <a:r>
              <a:rPr lang="tr-TR" sz="2000" u="sng" dirty="0">
                <a:solidFill>
                  <a:schemeClr val="tx2"/>
                </a:solidFill>
              </a:rPr>
              <a:t>iki kişi</a:t>
            </a:r>
            <a:r>
              <a:rPr lang="tr-TR" sz="2000" dirty="0">
                <a:solidFill>
                  <a:schemeClr val="tx2"/>
                </a:solidFill>
              </a:rPr>
              <a:t> seni sordu. (Sayı belli olduğu için, tekil yüklem)</a:t>
            </a:r>
          </a:p>
          <a:p>
            <a:pPr algn="ctr"/>
            <a:r>
              <a:rPr lang="tr-TR" sz="2000" dirty="0">
                <a:solidFill>
                  <a:schemeClr val="tx2"/>
                </a:solidFill>
              </a:rPr>
              <a:t>Bu sabah adamlar seni sordu. (D)</a:t>
            </a:r>
          </a:p>
          <a:p>
            <a:pPr algn="ctr"/>
            <a:r>
              <a:rPr lang="tr-TR" sz="2000" dirty="0">
                <a:solidFill>
                  <a:schemeClr val="tx2"/>
                </a:solidFill>
              </a:rPr>
              <a:t>Bu sabah adamlar seni sordular. (D)</a:t>
            </a:r>
          </a:p>
          <a:p>
            <a:pPr algn="ctr"/>
            <a:endParaRPr lang="tr-TR" sz="2000" dirty="0">
              <a:solidFill>
                <a:schemeClr val="tx2"/>
              </a:solidFill>
            </a:endParaRPr>
          </a:p>
        </p:txBody>
      </p:sp>
    </p:spTree>
    <p:extLst>
      <p:ext uri="{BB962C8B-B14F-4D97-AF65-F5344CB8AC3E}">
        <p14:creationId xmlns:p14="http://schemas.microsoft.com/office/powerpoint/2010/main" val="379138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69391" y="1271011"/>
            <a:ext cx="11275844" cy="2677656"/>
          </a:xfrm>
          <a:prstGeom prst="rect">
            <a:avLst/>
          </a:prstGeom>
        </p:spPr>
        <p:txBody>
          <a:bodyPr wrap="none">
            <a:spAutoFit/>
          </a:bodyPr>
          <a:lstStyle/>
          <a:p>
            <a:r>
              <a:rPr lang="tr-TR" sz="2800" dirty="0"/>
              <a:t>1.1.3. Özne Eksikliği Bakımından Uyumsuzluk</a:t>
            </a:r>
          </a:p>
          <a:p>
            <a:endParaRPr lang="tr-TR" sz="2800" dirty="0"/>
          </a:p>
          <a:p>
            <a:r>
              <a:rPr lang="tr-TR" sz="2800" dirty="0">
                <a:solidFill>
                  <a:schemeClr val="tx2"/>
                </a:solidFill>
              </a:rPr>
              <a:t>Bir milletin dili ve edebiyatı hür olmadıkça yükselemez. (Y)</a:t>
            </a:r>
          </a:p>
          <a:p>
            <a:endParaRPr lang="tr-TR" sz="2800" dirty="0"/>
          </a:p>
          <a:p>
            <a:r>
              <a:rPr lang="tr-TR" sz="2800" dirty="0">
                <a:solidFill>
                  <a:schemeClr val="tx2"/>
                </a:solidFill>
              </a:rPr>
              <a:t>Bir milletin dili ve edebiyatı hür olmadıkça </a:t>
            </a:r>
            <a:r>
              <a:rPr lang="tr-TR" sz="2800" dirty="0">
                <a:solidFill>
                  <a:srgbClr val="00B050"/>
                </a:solidFill>
              </a:rPr>
              <a:t>o millet </a:t>
            </a:r>
            <a:r>
              <a:rPr lang="tr-TR" sz="2800" dirty="0">
                <a:solidFill>
                  <a:schemeClr val="tx2"/>
                </a:solidFill>
              </a:rPr>
              <a:t>yükselemez. (D)</a:t>
            </a:r>
          </a:p>
          <a:p>
            <a:endParaRPr lang="tr-TR" sz="2800" dirty="0"/>
          </a:p>
        </p:txBody>
      </p:sp>
    </p:spTree>
    <p:extLst>
      <p:ext uri="{BB962C8B-B14F-4D97-AF65-F5344CB8AC3E}">
        <p14:creationId xmlns:p14="http://schemas.microsoft.com/office/powerpoint/2010/main" val="70841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279820" y="754352"/>
            <a:ext cx="9110186" cy="3970318"/>
          </a:xfrm>
          <a:prstGeom prst="rect">
            <a:avLst/>
          </a:prstGeom>
        </p:spPr>
        <p:txBody>
          <a:bodyPr wrap="none">
            <a:spAutoFit/>
          </a:bodyPr>
          <a:lstStyle/>
          <a:p>
            <a:r>
              <a:rPr lang="tr-TR" sz="2800" dirty="0"/>
              <a:t>2.2. Eklerle İlgili Yanlışlar</a:t>
            </a:r>
          </a:p>
          <a:p>
            <a:endParaRPr lang="tr-TR" sz="2800" dirty="0">
              <a:solidFill>
                <a:schemeClr val="tx2"/>
              </a:solidFill>
            </a:endParaRPr>
          </a:p>
          <a:p>
            <a:r>
              <a:rPr lang="tr-TR" sz="2800" dirty="0">
                <a:solidFill>
                  <a:schemeClr val="tx2"/>
                </a:solidFill>
              </a:rPr>
              <a:t>Biz okumasını seven bir milletiz.</a:t>
            </a:r>
          </a:p>
          <a:p>
            <a:endParaRPr lang="tr-TR" sz="2800" dirty="0"/>
          </a:p>
          <a:p>
            <a:r>
              <a:rPr lang="tr-TR" sz="2800" dirty="0"/>
              <a:t>cümlesinde “okumasını” sözcüğünde iyelik eki gereksiz</a:t>
            </a:r>
          </a:p>
          <a:p>
            <a:r>
              <a:rPr lang="tr-TR" sz="2800" dirty="0"/>
              <a:t>ve yanlış kullanılmıştır.</a:t>
            </a:r>
          </a:p>
          <a:p>
            <a:endParaRPr lang="tr-TR" sz="2800" dirty="0"/>
          </a:p>
          <a:p>
            <a:r>
              <a:rPr lang="tr-TR" sz="2800" dirty="0"/>
              <a:t>Cümlenin doğrusu:</a:t>
            </a:r>
          </a:p>
          <a:p>
            <a:r>
              <a:rPr lang="tr-TR" sz="2800" dirty="0">
                <a:solidFill>
                  <a:schemeClr val="tx2"/>
                </a:solidFill>
              </a:rPr>
              <a:t>“Biz okumayı seven bir milletiz.” olmalıdır.</a:t>
            </a:r>
          </a:p>
        </p:txBody>
      </p:sp>
    </p:spTree>
    <p:extLst>
      <p:ext uri="{BB962C8B-B14F-4D97-AF65-F5344CB8AC3E}">
        <p14:creationId xmlns:p14="http://schemas.microsoft.com/office/powerpoint/2010/main" val="336229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36532" y="1108354"/>
            <a:ext cx="9549410" cy="3108543"/>
          </a:xfrm>
          <a:prstGeom prst="rect">
            <a:avLst/>
          </a:prstGeom>
        </p:spPr>
        <p:txBody>
          <a:bodyPr wrap="none">
            <a:spAutoFit/>
          </a:bodyPr>
          <a:lstStyle/>
          <a:p>
            <a:pPr algn="ctr"/>
            <a:r>
              <a:rPr lang="tr-TR" sz="2800" dirty="0"/>
              <a:t>2.3. Öge Eksikliği</a:t>
            </a:r>
          </a:p>
          <a:p>
            <a:pPr algn="ctr"/>
            <a:endParaRPr lang="tr-TR" sz="2800" dirty="0">
              <a:solidFill>
                <a:schemeClr val="tx2"/>
              </a:solidFill>
            </a:endParaRPr>
          </a:p>
          <a:p>
            <a:pPr algn="ctr"/>
            <a:r>
              <a:rPr lang="tr-TR" sz="2800" dirty="0">
                <a:solidFill>
                  <a:schemeClr val="tx2"/>
                </a:solidFill>
              </a:rPr>
              <a:t>«Ben öğretmenime inanır ve severim.»</a:t>
            </a:r>
          </a:p>
          <a:p>
            <a:pPr algn="ctr"/>
            <a:endParaRPr lang="tr-TR" sz="2800" dirty="0"/>
          </a:p>
          <a:p>
            <a:pPr algn="ctr"/>
            <a:r>
              <a:rPr lang="tr-TR" sz="2800" dirty="0"/>
              <a:t>İkinci cümleye “nesne” getirilerek bozukluk giderilebilir:</a:t>
            </a:r>
          </a:p>
          <a:p>
            <a:pPr algn="ctr"/>
            <a:endParaRPr lang="tr-TR" sz="2800" dirty="0"/>
          </a:p>
          <a:p>
            <a:pPr algn="ctr"/>
            <a:r>
              <a:rPr lang="tr-TR" sz="2800" dirty="0">
                <a:solidFill>
                  <a:schemeClr val="tx2"/>
                </a:solidFill>
              </a:rPr>
              <a:t>“Ben öğretmenime inanır,</a:t>
            </a:r>
            <a:r>
              <a:rPr lang="tr-TR" sz="2800" dirty="0">
                <a:solidFill>
                  <a:srgbClr val="00B050"/>
                </a:solidFill>
              </a:rPr>
              <a:t> onu </a:t>
            </a:r>
            <a:r>
              <a:rPr lang="tr-TR" sz="2800" dirty="0">
                <a:solidFill>
                  <a:schemeClr val="tx2"/>
                </a:solidFill>
              </a:rPr>
              <a:t>severim.”</a:t>
            </a:r>
          </a:p>
        </p:txBody>
      </p:sp>
    </p:spTree>
    <p:extLst>
      <p:ext uri="{BB962C8B-B14F-4D97-AF65-F5344CB8AC3E}">
        <p14:creationId xmlns:p14="http://schemas.microsoft.com/office/powerpoint/2010/main" val="1298530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5346" y="402450"/>
            <a:ext cx="10873489" cy="4401205"/>
          </a:xfrm>
          <a:prstGeom prst="rect">
            <a:avLst/>
          </a:prstGeom>
        </p:spPr>
        <p:txBody>
          <a:bodyPr wrap="none">
            <a:spAutoFit/>
          </a:bodyPr>
          <a:lstStyle/>
          <a:p>
            <a:r>
              <a:rPr lang="tr-TR" sz="2800" dirty="0"/>
              <a:t>2.4. Yüklem Eksikliği</a:t>
            </a:r>
          </a:p>
          <a:p>
            <a:endParaRPr lang="tr-TR" sz="2800" dirty="0"/>
          </a:p>
          <a:p>
            <a:r>
              <a:rPr lang="tr-TR" sz="2800" dirty="0">
                <a:solidFill>
                  <a:schemeClr val="tx2"/>
                </a:solidFill>
              </a:rPr>
              <a:t>Beşiktaş iskelesine geldiğimizde o işine, ben evime gittim.</a:t>
            </a:r>
          </a:p>
          <a:p>
            <a:r>
              <a:rPr lang="tr-TR" sz="2800" dirty="0"/>
              <a:t>cümlesinde “yüklem” eksikliği anlatım bozukluğuna yol açmış.</a:t>
            </a:r>
          </a:p>
          <a:p>
            <a:endParaRPr lang="tr-TR" sz="2800" dirty="0"/>
          </a:p>
          <a:p>
            <a:r>
              <a:rPr lang="tr-TR" sz="2800" dirty="0"/>
              <a:t>Her iki cümleyi “gittim” yüklemine bağlayamayız.</a:t>
            </a:r>
          </a:p>
          <a:p>
            <a:r>
              <a:rPr lang="tr-TR" sz="2800" dirty="0"/>
              <a:t>“Ben gittim” olur ama “o gittim” olmaz.</a:t>
            </a:r>
          </a:p>
          <a:p>
            <a:r>
              <a:rPr lang="tr-TR" sz="2800" dirty="0"/>
              <a:t>Bu nedenle cümledeki yüklem eksikliğini giderirsek</a:t>
            </a:r>
          </a:p>
          <a:p>
            <a:r>
              <a:rPr lang="tr-TR" sz="2800" dirty="0"/>
              <a:t>cümle anlamlı hâle gelir:</a:t>
            </a:r>
          </a:p>
          <a:p>
            <a:r>
              <a:rPr lang="tr-TR" sz="2800" dirty="0">
                <a:solidFill>
                  <a:srgbClr val="00B050"/>
                </a:solidFill>
              </a:rPr>
              <a:t>“Beşiktaş iskelesine geldiğimizde o işine gitti, ben evime gittim.”</a:t>
            </a:r>
          </a:p>
        </p:txBody>
      </p:sp>
    </p:spTree>
    <p:extLst>
      <p:ext uri="{BB962C8B-B14F-4D97-AF65-F5344CB8AC3E}">
        <p14:creationId xmlns:p14="http://schemas.microsoft.com/office/powerpoint/2010/main" val="1662829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o 4"/>
          <p:cNvGraphicFramePr>
            <a:graphicFrameLocks noGrp="1"/>
          </p:cNvGraphicFramePr>
          <p:nvPr>
            <p:extLst>
              <p:ext uri="{D42A27DB-BD31-4B8C-83A1-F6EECF244321}">
                <p14:modId xmlns:p14="http://schemas.microsoft.com/office/powerpoint/2010/main" val="2815068276"/>
              </p:ext>
            </p:extLst>
          </p:nvPr>
        </p:nvGraphicFramePr>
        <p:xfrm>
          <a:off x="122828" y="586853"/>
          <a:ext cx="10945506" cy="4912905"/>
        </p:xfrm>
        <a:graphic>
          <a:graphicData uri="http://schemas.openxmlformats.org/drawingml/2006/table">
            <a:tbl>
              <a:tblPr firstRow="1" firstCol="1" bandRow="1"/>
              <a:tblGrid>
                <a:gridCol w="5472753">
                  <a:extLst>
                    <a:ext uri="{9D8B030D-6E8A-4147-A177-3AD203B41FA5}">
                      <a16:colId xmlns:a16="http://schemas.microsoft.com/office/drawing/2014/main" val="20000"/>
                    </a:ext>
                  </a:extLst>
                </a:gridCol>
                <a:gridCol w="5472753">
                  <a:extLst>
                    <a:ext uri="{9D8B030D-6E8A-4147-A177-3AD203B41FA5}">
                      <a16:colId xmlns:a16="http://schemas.microsoft.com/office/drawing/2014/main" val="20001"/>
                    </a:ext>
                  </a:extLst>
                </a:gridCol>
              </a:tblGrid>
              <a:tr h="543089">
                <a:tc>
                  <a:txBody>
                    <a:bodyPr/>
                    <a:lstStyle/>
                    <a:p>
                      <a:pPr>
                        <a:lnSpc>
                          <a:spcPct val="150000"/>
                        </a:lnSpc>
                        <a:spcAft>
                          <a:spcPts val="0"/>
                        </a:spcAft>
                      </a:pPr>
                      <a:r>
                        <a:rPr lang="tr-TR" sz="1800" b="1" dirty="0">
                          <a:effectLst/>
                          <a:latin typeface="+mj-lt"/>
                          <a:ea typeface="Calibri" panose="020F0502020204030204" pitchFamily="34" charset="0"/>
                          <a:cs typeface="Arial" panose="020B0604020202020204" pitchFamily="34" charset="0"/>
                        </a:rPr>
                        <a:t>BAĞLAÇ OLAN ‘’DA DE’’ </a:t>
                      </a:r>
                      <a:r>
                        <a:rPr lang="tr-TR" sz="1800" b="1" u="sng" dirty="0">
                          <a:solidFill>
                            <a:srgbClr val="FF0000"/>
                          </a:solidFill>
                          <a:effectLst/>
                          <a:latin typeface="+mj-lt"/>
                          <a:ea typeface="Calibri" panose="020F0502020204030204" pitchFamily="34" charset="0"/>
                          <a:cs typeface="Arial" panose="020B0604020202020204" pitchFamily="34" charset="0"/>
                        </a:rPr>
                        <a:t>ayrı yazılır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tr-TR" sz="1800" b="1" dirty="0">
                          <a:effectLst/>
                          <a:latin typeface="+mj-lt"/>
                          <a:ea typeface="Calibri" panose="020F0502020204030204" pitchFamily="34" charset="0"/>
                          <a:cs typeface="Arial" panose="020B0604020202020204" pitchFamily="34" charset="0"/>
                        </a:rPr>
                        <a:t>BULUNMA HÂLİ EKİ ‘’-DA –DE’’ </a:t>
                      </a:r>
                      <a:r>
                        <a:rPr lang="tr-TR" sz="1800" b="1" u="sng" dirty="0">
                          <a:solidFill>
                            <a:srgbClr val="FF0000"/>
                          </a:solidFill>
                          <a:effectLst/>
                          <a:latin typeface="+mj-lt"/>
                          <a:ea typeface="Calibri" panose="020F0502020204030204" pitchFamily="34" charset="0"/>
                          <a:cs typeface="Arial" panose="020B0604020202020204" pitchFamily="34" charset="0"/>
                        </a:rPr>
                        <a:t>bitişik yazılır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58294">
                <a:tc>
                  <a:txBody>
                    <a:bodyPr/>
                    <a:lstStyle/>
                    <a:p>
                      <a:pPr>
                        <a:lnSpc>
                          <a:spcPct val="150000"/>
                        </a:lnSpc>
                        <a:spcAft>
                          <a:spcPts val="0"/>
                        </a:spcAft>
                      </a:pPr>
                      <a:r>
                        <a:rPr lang="tr-TR" sz="2000" dirty="0">
                          <a:effectLst/>
                          <a:latin typeface="+mj-lt"/>
                          <a:ea typeface="Calibri" panose="020F0502020204030204" pitchFamily="34" charset="0"/>
                          <a:cs typeface="Arial" panose="020B0604020202020204" pitchFamily="34" charset="0"/>
                        </a:rPr>
                        <a:t>da, de yerine “</a:t>
                      </a:r>
                      <a:r>
                        <a:rPr lang="tr-TR" sz="2000" dirty="0">
                          <a:solidFill>
                            <a:srgbClr val="FF0000"/>
                          </a:solidFill>
                          <a:effectLst/>
                          <a:latin typeface="+mj-lt"/>
                          <a:ea typeface="Calibri" panose="020F0502020204030204" pitchFamily="34" charset="0"/>
                          <a:cs typeface="Arial" panose="020B0604020202020204" pitchFamily="34" charset="0"/>
                        </a:rPr>
                        <a:t>dahi, bile, ve</a:t>
                      </a:r>
                      <a:r>
                        <a:rPr lang="tr-TR" sz="2000" dirty="0">
                          <a:effectLst/>
                          <a:latin typeface="+mj-lt"/>
                          <a:ea typeface="Calibri" panose="020F0502020204030204" pitchFamily="34" charset="0"/>
                          <a:cs typeface="Arial" panose="020B0604020202020204" pitchFamily="34" charset="0"/>
                        </a:rPr>
                        <a:t>” sözcüğünü koyduğunuzda anlam değişmiyorsa bu bir bağlaçtır ve ayrı yazılmalıdır.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tr-TR" sz="2000" dirty="0">
                          <a:effectLst/>
                          <a:latin typeface="+mj-lt"/>
                          <a:ea typeface="Calibri" panose="020F0502020204030204" pitchFamily="34" charset="0"/>
                          <a:cs typeface="Arial" panose="020B0604020202020204" pitchFamily="34" charset="0"/>
                        </a:rPr>
                        <a:t>Aitlik ve içinde bulunma bildirir, bitişik yazılır, </a:t>
                      </a:r>
                      <a:r>
                        <a:rPr lang="tr-TR" sz="2000" dirty="0">
                          <a:solidFill>
                            <a:srgbClr val="FF0000"/>
                          </a:solidFill>
                          <a:effectLst/>
                          <a:latin typeface="+mj-lt"/>
                          <a:ea typeface="Calibri" panose="020F0502020204030204" pitchFamily="34" charset="0"/>
                          <a:cs typeface="Arial" panose="020B0604020202020204" pitchFamily="34" charset="0"/>
                        </a:rPr>
                        <a:t>çünkü bir ektir.</a:t>
                      </a:r>
                      <a:endParaRPr lang="tr-TR" sz="2000" dirty="0">
                        <a:effectLst/>
                        <a:latin typeface="+mj-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58294">
                <a:tc>
                  <a:txBody>
                    <a:bodyPr/>
                    <a:lstStyle/>
                    <a:p>
                      <a:pPr>
                        <a:lnSpc>
                          <a:spcPct val="150000"/>
                        </a:lnSpc>
                        <a:spcAft>
                          <a:spcPts val="0"/>
                        </a:spcAft>
                      </a:pPr>
                      <a:r>
                        <a:rPr lang="tr-TR" sz="2000" dirty="0">
                          <a:effectLst/>
                          <a:latin typeface="+mj-lt"/>
                          <a:ea typeface="Calibri" panose="020F0502020204030204" pitchFamily="34" charset="0"/>
                          <a:cs typeface="Arial" panose="020B0604020202020204" pitchFamily="34" charset="0"/>
                        </a:rPr>
                        <a:t>da, de kaldırıldığı zaman </a:t>
                      </a:r>
                      <a:r>
                        <a:rPr lang="tr-TR" sz="2000" dirty="0">
                          <a:solidFill>
                            <a:srgbClr val="FF0000"/>
                          </a:solidFill>
                          <a:effectLst/>
                          <a:latin typeface="+mj-lt"/>
                          <a:ea typeface="Calibri" panose="020F0502020204030204" pitchFamily="34" charset="0"/>
                          <a:cs typeface="Arial" panose="020B0604020202020204" pitchFamily="34" charset="0"/>
                        </a:rPr>
                        <a:t>cümlede bozukluk meydana gelmiyorsa </a:t>
                      </a:r>
                      <a:r>
                        <a:rPr lang="tr-TR" sz="2000" dirty="0">
                          <a:effectLst/>
                          <a:latin typeface="+mj-lt"/>
                          <a:ea typeface="Calibri" panose="020F0502020204030204" pitchFamily="34" charset="0"/>
                          <a:cs typeface="Arial" panose="020B0604020202020204" pitchFamily="34" charset="0"/>
                        </a:rPr>
                        <a:t>bu bir bağlaçtır ve ayrı yazılmalıdır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tr-TR" sz="2000" dirty="0">
                          <a:effectLst/>
                          <a:latin typeface="+mj-lt"/>
                          <a:ea typeface="Calibri" panose="020F0502020204030204" pitchFamily="34" charset="0"/>
                          <a:cs typeface="Arial" panose="020B0604020202020204" pitchFamily="34" charset="0"/>
                        </a:rPr>
                        <a:t>-da, -de ekini </a:t>
                      </a:r>
                      <a:r>
                        <a:rPr lang="tr-TR" sz="2000" dirty="0">
                          <a:solidFill>
                            <a:srgbClr val="FF0000"/>
                          </a:solidFill>
                          <a:effectLst/>
                          <a:latin typeface="+mj-lt"/>
                          <a:ea typeface="Calibri" panose="020F0502020204030204" pitchFamily="34" charset="0"/>
                          <a:cs typeface="Arial" panose="020B0604020202020204" pitchFamily="34" charset="0"/>
                        </a:rPr>
                        <a:t>cümleden çıkardığınızda anlam bozulur.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38862">
                <a:tc>
                  <a:txBody>
                    <a:bodyPr/>
                    <a:lstStyle/>
                    <a:p>
                      <a:pPr>
                        <a:lnSpc>
                          <a:spcPct val="150000"/>
                        </a:lnSpc>
                        <a:spcAft>
                          <a:spcPts val="0"/>
                        </a:spcAft>
                      </a:pPr>
                      <a:r>
                        <a:rPr lang="tr-TR" sz="2000" dirty="0">
                          <a:effectLst/>
                          <a:latin typeface="+mj-lt"/>
                          <a:ea typeface="Calibri" panose="020F0502020204030204" pitchFamily="34" charset="0"/>
                          <a:cs typeface="Arial" panose="020B0604020202020204" pitchFamily="34" charset="0"/>
                        </a:rPr>
                        <a:t>Ayrı yazılan da, de hiçbir zaman </a:t>
                      </a:r>
                      <a:r>
                        <a:rPr lang="tr-TR" sz="2000" strike="sngStrike" dirty="0">
                          <a:solidFill>
                            <a:srgbClr val="FF0000"/>
                          </a:solidFill>
                          <a:effectLst/>
                          <a:latin typeface="+mj-lt"/>
                          <a:ea typeface="Calibri" panose="020F0502020204030204" pitchFamily="34" charset="0"/>
                          <a:cs typeface="Arial" panose="020B0604020202020204" pitchFamily="34" charset="0"/>
                        </a:rPr>
                        <a:t>ta, te </a:t>
                      </a:r>
                      <a:r>
                        <a:rPr lang="tr-TR" sz="2000" dirty="0">
                          <a:effectLst/>
                          <a:latin typeface="+mj-lt"/>
                          <a:ea typeface="Calibri" panose="020F0502020204030204" pitchFamily="34" charset="0"/>
                          <a:cs typeface="Arial" panose="020B0604020202020204" pitchFamily="34" charset="0"/>
                        </a:rPr>
                        <a:t>biçiminde yazılmaz.</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tr-TR" sz="2000" dirty="0">
                          <a:solidFill>
                            <a:srgbClr val="FF0000"/>
                          </a:solidFill>
                          <a:effectLst/>
                          <a:latin typeface="+mj-lt"/>
                          <a:ea typeface="Calibri" panose="020F0502020204030204" pitchFamily="34" charset="0"/>
                          <a:cs typeface="Arial" panose="020B0604020202020204" pitchFamily="34" charset="0"/>
                        </a:rPr>
                        <a:t>-da, -de, -ta, -te </a:t>
                      </a:r>
                      <a:r>
                        <a:rPr lang="tr-TR" sz="2000" dirty="0">
                          <a:effectLst/>
                          <a:latin typeface="+mj-lt"/>
                          <a:ea typeface="Calibri" panose="020F0502020204030204" pitchFamily="34" charset="0"/>
                          <a:cs typeface="Arial" panose="020B0604020202020204" pitchFamily="34" charset="0"/>
                        </a:rPr>
                        <a:t>şekilleri vardır.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38862">
                <a:tc>
                  <a:txBody>
                    <a:bodyPr/>
                    <a:lstStyle/>
                    <a:p>
                      <a:pPr>
                        <a:lnSpc>
                          <a:spcPct val="150000"/>
                        </a:lnSpc>
                        <a:spcAft>
                          <a:spcPts val="0"/>
                        </a:spcAft>
                      </a:pPr>
                      <a:r>
                        <a:rPr lang="tr-TR" sz="2000" dirty="0">
                          <a:effectLst/>
                          <a:latin typeface="+mj-lt"/>
                          <a:ea typeface="Calibri" panose="020F0502020204030204" pitchFamily="34" charset="0"/>
                          <a:cs typeface="Arial" panose="020B0604020202020204" pitchFamily="34" charset="0"/>
                        </a:rPr>
                        <a:t>“Ya” sözüyle birlikte kullanılan “da” mutlaka ayrı yazılır; </a:t>
                      </a:r>
                      <a:r>
                        <a:rPr lang="tr-TR" sz="2000" dirty="0">
                          <a:solidFill>
                            <a:srgbClr val="FF0000"/>
                          </a:solidFill>
                          <a:effectLst/>
                          <a:latin typeface="+mj-lt"/>
                          <a:ea typeface="Calibri" panose="020F0502020204030204" pitchFamily="34" charset="0"/>
                          <a:cs typeface="Arial" panose="020B0604020202020204" pitchFamily="34" charset="0"/>
                        </a:rPr>
                        <a:t>ya da...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tr-TR" sz="2000" dirty="0">
                          <a:effectLst/>
                          <a:latin typeface="+mj-lt"/>
                          <a:ea typeface="Calibri" panose="020F0502020204030204" pitchFamily="34" charset="0"/>
                          <a:cs typeface="Arial" panose="020B0604020202020204" pitchFamily="34" charset="0"/>
                        </a:rPr>
                        <a:t>“yada” yazarsanız, özel bir taş adını söylemiş olursunuz; </a:t>
                      </a:r>
                      <a:r>
                        <a:rPr lang="tr-TR" sz="2000" dirty="0">
                          <a:solidFill>
                            <a:srgbClr val="FF0000"/>
                          </a:solidFill>
                          <a:effectLst/>
                          <a:latin typeface="+mj-lt"/>
                          <a:ea typeface="Calibri" panose="020F0502020204030204" pitchFamily="34" charset="0"/>
                          <a:cs typeface="Arial" panose="020B0604020202020204" pitchFamily="34" charset="0"/>
                        </a:rPr>
                        <a:t>yada taşı...</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75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99342" y="0"/>
            <a:ext cx="9972602" cy="5262979"/>
          </a:xfrm>
          <a:prstGeom prst="rect">
            <a:avLst/>
          </a:prstGeom>
        </p:spPr>
        <p:txBody>
          <a:bodyPr wrap="none">
            <a:spAutoFit/>
          </a:bodyPr>
          <a:lstStyle/>
          <a:p>
            <a:pPr algn="ctr"/>
            <a:r>
              <a:rPr lang="tr-TR" sz="2800" dirty="0"/>
              <a:t>2.5. Tamlama Yanlışları</a:t>
            </a:r>
          </a:p>
          <a:p>
            <a:pPr algn="ctr"/>
            <a:endParaRPr lang="tr-TR" sz="2800" dirty="0"/>
          </a:p>
          <a:p>
            <a:pPr algn="ctr"/>
            <a:r>
              <a:rPr lang="tr-TR" sz="2800" dirty="0">
                <a:solidFill>
                  <a:schemeClr val="tx2"/>
                </a:solidFill>
              </a:rPr>
              <a:t>Özel ve kamu kuruluşları iki gün tatil edildi.</a:t>
            </a:r>
          </a:p>
          <a:p>
            <a:pPr algn="ctr"/>
            <a:r>
              <a:rPr lang="tr-TR" sz="2800" dirty="0"/>
              <a:t>cümlesinde “kamu kuruluşları” ifadesi doğrudur.</a:t>
            </a:r>
          </a:p>
          <a:p>
            <a:pPr algn="ctr"/>
            <a:r>
              <a:rPr lang="tr-TR" sz="2800" dirty="0"/>
              <a:t>Çünkü bu, isim tamlamasıdır.</a:t>
            </a:r>
          </a:p>
          <a:p>
            <a:pPr algn="ctr"/>
            <a:r>
              <a:rPr lang="tr-TR" sz="2800" dirty="0"/>
              <a:t>Ancak “özel” sözcüğü “kuruluşları” </a:t>
            </a:r>
            <a:r>
              <a:rPr lang="tr-TR" sz="2800" dirty="0" err="1"/>
              <a:t>tamlananına</a:t>
            </a:r>
            <a:r>
              <a:rPr lang="tr-TR" sz="2800" dirty="0"/>
              <a:t> bağlanamaz.</a:t>
            </a:r>
          </a:p>
          <a:p>
            <a:pPr algn="ctr"/>
            <a:r>
              <a:rPr lang="tr-TR" sz="2800" dirty="0"/>
              <a:t>Çünkü “özel” sözcüğü sıfattır. Bu nedenle “özel kuruluşları”</a:t>
            </a:r>
          </a:p>
          <a:p>
            <a:pPr algn="ctr"/>
            <a:r>
              <a:rPr lang="tr-TR" sz="2800" dirty="0"/>
              <a:t>ifadesi yanlıştır.</a:t>
            </a:r>
          </a:p>
          <a:p>
            <a:pPr algn="ctr"/>
            <a:endParaRPr lang="tr-TR" sz="2800" dirty="0"/>
          </a:p>
          <a:p>
            <a:pPr algn="ctr"/>
            <a:r>
              <a:rPr lang="tr-TR" sz="2800" dirty="0"/>
              <a:t>Cümledeki bozukluğu gidermek için</a:t>
            </a:r>
          </a:p>
          <a:p>
            <a:pPr algn="ctr"/>
            <a:r>
              <a:rPr lang="tr-TR" sz="2800" dirty="0"/>
              <a:t>“özel” sözcüğünden sonra “kuruluşlar” sözü getirilmelidir:</a:t>
            </a:r>
          </a:p>
          <a:p>
            <a:pPr algn="ctr"/>
            <a:r>
              <a:rPr lang="tr-TR" sz="2800" dirty="0">
                <a:solidFill>
                  <a:srgbClr val="00B050"/>
                </a:solidFill>
              </a:rPr>
              <a:t>“Özel kuruluşlar ve kamu kuruluşları iki gün tatil edildi.”</a:t>
            </a:r>
          </a:p>
        </p:txBody>
      </p:sp>
    </p:spTree>
    <p:extLst>
      <p:ext uri="{BB962C8B-B14F-4D97-AF65-F5344CB8AC3E}">
        <p14:creationId xmlns:p14="http://schemas.microsoft.com/office/powerpoint/2010/main" val="365648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48366" y="246656"/>
            <a:ext cx="11565987" cy="5262979"/>
          </a:xfrm>
          <a:prstGeom prst="rect">
            <a:avLst/>
          </a:prstGeom>
        </p:spPr>
        <p:txBody>
          <a:bodyPr wrap="none">
            <a:spAutoFit/>
          </a:bodyPr>
          <a:lstStyle/>
          <a:p>
            <a:r>
              <a:rPr lang="tr-TR" sz="2400" dirty="0"/>
              <a:t>2.6. Bağlaç Yanlışları</a:t>
            </a:r>
          </a:p>
          <a:p>
            <a:endParaRPr lang="tr-TR" sz="2400" dirty="0"/>
          </a:p>
          <a:p>
            <a:r>
              <a:rPr lang="tr-TR" sz="2400" dirty="0">
                <a:solidFill>
                  <a:schemeClr val="tx2"/>
                </a:solidFill>
              </a:rPr>
              <a:t>Ahmet Bey oğlunu çok seviyor </a:t>
            </a:r>
            <a:r>
              <a:rPr lang="tr-TR" sz="2400" b="1" dirty="0">
                <a:solidFill>
                  <a:srgbClr val="00B050"/>
                </a:solidFill>
              </a:rPr>
              <a:t>fakat </a:t>
            </a:r>
            <a:r>
              <a:rPr lang="tr-TR" sz="2400" dirty="0">
                <a:solidFill>
                  <a:schemeClr val="tx2"/>
                </a:solidFill>
              </a:rPr>
              <a:t>bir dediğini iki etmiyordu.</a:t>
            </a:r>
          </a:p>
          <a:p>
            <a:r>
              <a:rPr lang="tr-TR" sz="2400" dirty="0"/>
              <a:t>Bu cümlede “fakat” kullanılması doğru değildir.</a:t>
            </a:r>
          </a:p>
          <a:p>
            <a:r>
              <a:rPr lang="tr-TR" sz="2400" dirty="0"/>
              <a:t>“fakat” bağlacı bir olumlu yargıyla bir olumsuz yargıyı birbirine bağlar.</a:t>
            </a:r>
          </a:p>
          <a:p>
            <a:r>
              <a:rPr lang="tr-TR" sz="2400" dirty="0"/>
              <a:t>Bu cümlede ise ilk yargı da olumludur. </a:t>
            </a:r>
          </a:p>
          <a:p>
            <a:endParaRPr lang="tr-TR" sz="2400" dirty="0"/>
          </a:p>
          <a:p>
            <a:r>
              <a:rPr lang="tr-TR" sz="2400" dirty="0"/>
              <a:t>Bu yüzden “fakat” çıkarılmalı, yerine “</a:t>
            </a:r>
            <a:r>
              <a:rPr lang="tr-TR" sz="2400" dirty="0">
                <a:solidFill>
                  <a:srgbClr val="00B050"/>
                </a:solidFill>
              </a:rPr>
              <a:t>ayrıca” </a:t>
            </a:r>
            <a:r>
              <a:rPr lang="tr-TR" sz="2400" dirty="0"/>
              <a:t>bağlacı kullanılmadır:</a:t>
            </a:r>
          </a:p>
          <a:p>
            <a:r>
              <a:rPr lang="tr-TR" sz="2400" dirty="0">
                <a:solidFill>
                  <a:schemeClr val="tx2"/>
                </a:solidFill>
              </a:rPr>
              <a:t>“Ahmet Bey oğlunu çok seviyor ayrıca bir dediğini iki etmiyordu.”</a:t>
            </a:r>
          </a:p>
          <a:p>
            <a:endParaRPr lang="tr-TR" sz="2400" dirty="0">
              <a:solidFill>
                <a:schemeClr val="tx2"/>
              </a:solidFill>
            </a:endParaRPr>
          </a:p>
          <a:p>
            <a:r>
              <a:rPr lang="tr-TR" sz="2400" dirty="0">
                <a:solidFill>
                  <a:srgbClr val="FF0000"/>
                </a:solidFill>
              </a:rPr>
              <a:t>Ben yarın dışarı çıkamam </a:t>
            </a:r>
            <a:r>
              <a:rPr lang="tr-TR" sz="2400" dirty="0">
                <a:solidFill>
                  <a:srgbClr val="00B050"/>
                </a:solidFill>
              </a:rPr>
              <a:t>ama</a:t>
            </a:r>
            <a:r>
              <a:rPr lang="tr-TR" sz="2400" dirty="0">
                <a:solidFill>
                  <a:srgbClr val="FF0000"/>
                </a:solidFill>
              </a:rPr>
              <a:t> evde yapılacak bir sürü işim var.</a:t>
            </a:r>
          </a:p>
          <a:p>
            <a:r>
              <a:rPr lang="tr-TR" sz="2400" dirty="0"/>
              <a:t>Bu cümlede “ama” kullanılması doğru değildir.</a:t>
            </a:r>
          </a:p>
          <a:p>
            <a:r>
              <a:rPr lang="tr-TR" sz="2400" dirty="0"/>
              <a:t>“Ama” cümleden atılmalı ya da yerine “çünkü” getirilerek şu şekilde kurulmalıdır:</a:t>
            </a:r>
          </a:p>
          <a:p>
            <a:r>
              <a:rPr lang="tr-TR" sz="2400" dirty="0">
                <a:solidFill>
                  <a:srgbClr val="FF0000"/>
                </a:solidFill>
              </a:rPr>
              <a:t>“Ben yarın dışarı çıkamam çünkü evde yapılacak bir sürü işim var.”</a:t>
            </a:r>
          </a:p>
        </p:txBody>
      </p:sp>
    </p:spTree>
    <p:extLst>
      <p:ext uri="{BB962C8B-B14F-4D97-AF65-F5344CB8AC3E}">
        <p14:creationId xmlns:p14="http://schemas.microsoft.com/office/powerpoint/2010/main" val="1741912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97860511-EF54-4D14-9CFF-11AAC79A9B9D}"/>
              </a:ext>
            </a:extLst>
          </p:cNvPr>
          <p:cNvSpPr/>
          <p:nvPr/>
        </p:nvSpPr>
        <p:spPr>
          <a:xfrm>
            <a:off x="545433" y="645474"/>
            <a:ext cx="11646567" cy="4524315"/>
          </a:xfrm>
          <a:prstGeom prst="rect">
            <a:avLst/>
          </a:prstGeom>
        </p:spPr>
        <p:txBody>
          <a:bodyPr wrap="square">
            <a:spAutoFit/>
          </a:bodyPr>
          <a:lstStyle/>
          <a:p>
            <a:r>
              <a:rPr lang="tr-TR" dirty="0">
                <a:solidFill>
                  <a:schemeClr val="tx2"/>
                </a:solidFill>
              </a:rPr>
              <a:t>Genel itibarıyla resmî yazı metinlerinde yapılan anlatım bozukluklarının sebepleri şöyledir:</a:t>
            </a:r>
          </a:p>
          <a:p>
            <a:endParaRPr lang="tr-TR" dirty="0"/>
          </a:p>
          <a:p>
            <a:pPr marL="457200" indent="-457200">
              <a:buFont typeface="Arial" panose="020B0604020202020204" pitchFamily="34" charset="0"/>
              <a:buChar char="•"/>
            </a:pPr>
            <a:r>
              <a:rPr lang="tr-TR" sz="2800" dirty="0"/>
              <a:t>Çok uzun cümleler kurulması (4-5 satırlık)</a:t>
            </a:r>
          </a:p>
          <a:p>
            <a:pPr marL="457200" indent="-457200">
              <a:buFont typeface="Arial" panose="020B0604020202020204" pitchFamily="34" charset="0"/>
              <a:buChar char="•"/>
            </a:pPr>
            <a:endParaRPr lang="tr-TR" sz="2800" dirty="0"/>
          </a:p>
          <a:p>
            <a:pPr marL="457200" indent="-457200">
              <a:buFont typeface="Arial" panose="020B0604020202020204" pitchFamily="34" charset="0"/>
              <a:buChar char="•"/>
            </a:pPr>
            <a:r>
              <a:rPr lang="tr-TR" sz="2800" dirty="0"/>
              <a:t>Cümle ögelerinin (özne-tümleç-nesne-yüklem) eksik olması</a:t>
            </a:r>
          </a:p>
          <a:p>
            <a:pPr marL="457200" indent="-457200">
              <a:buFont typeface="Arial" panose="020B0604020202020204" pitchFamily="34" charset="0"/>
              <a:buChar char="•"/>
            </a:pPr>
            <a:endParaRPr lang="tr-TR" sz="2800" dirty="0"/>
          </a:p>
          <a:p>
            <a:pPr marL="457200" indent="-457200">
              <a:buFont typeface="Arial" panose="020B0604020202020204" pitchFamily="34" charset="0"/>
              <a:buChar char="•"/>
            </a:pPr>
            <a:r>
              <a:rPr lang="tr-TR" sz="2800" dirty="0"/>
              <a:t>Resmî anlatımı sağlamak amacıyla aynı anlama gelen veya birbirini çağrıştıran ifadelerin aynı cümle içinde kullanımı</a:t>
            </a:r>
          </a:p>
          <a:p>
            <a:pPr marL="457200" indent="-457200">
              <a:buFont typeface="Arial" panose="020B0604020202020204" pitchFamily="34" charset="0"/>
              <a:buChar char="•"/>
            </a:pPr>
            <a:endParaRPr lang="tr-TR" sz="2800" dirty="0"/>
          </a:p>
          <a:p>
            <a:pPr marL="457200" indent="-457200">
              <a:buFont typeface="Arial" panose="020B0604020202020204" pitchFamily="34" charset="0"/>
              <a:buChar char="•"/>
            </a:pPr>
            <a:r>
              <a:rPr lang="tr-TR" sz="2800" dirty="0"/>
              <a:t>Aynı veya benzer seslerin (harflerin) sık tekrar etmesi </a:t>
            </a:r>
          </a:p>
          <a:p>
            <a:pPr marL="457200" indent="-457200">
              <a:buFont typeface="Arial" panose="020B0604020202020204" pitchFamily="34" charset="0"/>
              <a:buChar char="•"/>
            </a:pPr>
            <a:r>
              <a:rPr lang="tr-TR" sz="2800" dirty="0"/>
              <a:t>(ve bağlacının aynı cümle içinde çok fazla kullanılması gibi)</a:t>
            </a:r>
          </a:p>
        </p:txBody>
      </p:sp>
    </p:spTree>
    <p:extLst>
      <p:ext uri="{BB962C8B-B14F-4D97-AF65-F5344CB8AC3E}">
        <p14:creationId xmlns:p14="http://schemas.microsoft.com/office/powerpoint/2010/main" val="34058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B85546BB-78AC-4478-8675-F290202F467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l="14737" t="3508" r="30526" b="6316"/>
          <a:stretch/>
        </p:blipFill>
        <p:spPr>
          <a:xfrm>
            <a:off x="2277979" y="128337"/>
            <a:ext cx="6938209" cy="6429517"/>
          </a:xfrm>
          <a:prstGeom prst="rect">
            <a:avLst/>
          </a:prstGeom>
        </p:spPr>
      </p:pic>
    </p:spTree>
    <p:extLst>
      <p:ext uri="{BB962C8B-B14F-4D97-AF65-F5344CB8AC3E}">
        <p14:creationId xmlns:p14="http://schemas.microsoft.com/office/powerpoint/2010/main" val="297424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B92A5621-6BBA-4A7C-88BD-DFC26DE0621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9540" t="1871" r="30460" b="4679"/>
          <a:stretch/>
        </p:blipFill>
        <p:spPr>
          <a:xfrm>
            <a:off x="2438400" y="160420"/>
            <a:ext cx="7315200" cy="6408821"/>
          </a:xfrm>
          <a:prstGeom prst="rect">
            <a:avLst/>
          </a:prstGeom>
        </p:spPr>
      </p:pic>
    </p:spTree>
    <p:extLst>
      <p:ext uri="{BB962C8B-B14F-4D97-AF65-F5344CB8AC3E}">
        <p14:creationId xmlns:p14="http://schemas.microsoft.com/office/powerpoint/2010/main" val="3671197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B0FA9911-9717-46DE-849E-95D2D06C7C3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3750" t="16140" r="13026" b="43860"/>
          <a:stretch/>
        </p:blipFill>
        <p:spPr>
          <a:xfrm>
            <a:off x="1275347" y="204537"/>
            <a:ext cx="8500029" cy="2298031"/>
          </a:xfrm>
          <a:prstGeom prst="rect">
            <a:avLst/>
          </a:prstGeom>
        </p:spPr>
      </p:pic>
      <p:pic>
        <p:nvPicPr>
          <p:cNvPr id="6" name="Resim 5">
            <a:extLst>
              <a:ext uri="{FF2B5EF4-FFF2-40B4-BE49-F238E27FC236}">
                <a16:creationId xmlns:a16="http://schemas.microsoft.com/office/drawing/2014/main" id="{870516B2-8B14-4409-A453-3274FBB5D256}"/>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5129" t="16139" r="52041" b="39300"/>
          <a:stretch/>
        </p:blipFill>
        <p:spPr>
          <a:xfrm>
            <a:off x="3376863" y="2895600"/>
            <a:ext cx="5221706" cy="3056021"/>
          </a:xfrm>
          <a:prstGeom prst="rect">
            <a:avLst/>
          </a:prstGeom>
        </p:spPr>
      </p:pic>
    </p:spTree>
    <p:extLst>
      <p:ext uri="{BB962C8B-B14F-4D97-AF65-F5344CB8AC3E}">
        <p14:creationId xmlns:p14="http://schemas.microsoft.com/office/powerpoint/2010/main" val="44112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A186C940-1F55-4142-BFEE-DECC0F52070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1119" t="4209" r="26843" b="10059"/>
          <a:stretch/>
        </p:blipFill>
        <p:spPr>
          <a:xfrm>
            <a:off x="2598821" y="248653"/>
            <a:ext cx="7563853" cy="5879431"/>
          </a:xfrm>
          <a:prstGeom prst="rect">
            <a:avLst/>
          </a:prstGeom>
        </p:spPr>
      </p:pic>
    </p:spTree>
    <p:extLst>
      <p:ext uri="{BB962C8B-B14F-4D97-AF65-F5344CB8AC3E}">
        <p14:creationId xmlns:p14="http://schemas.microsoft.com/office/powerpoint/2010/main" val="156676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24084" y="2458044"/>
            <a:ext cx="9416955" cy="1975926"/>
          </a:xfrm>
          <a:prstGeom prst="rect">
            <a:avLst/>
          </a:prstGeom>
        </p:spPr>
        <p:txBody>
          <a:bodyPr wrap="square">
            <a:spAutoFit/>
          </a:bodyPr>
          <a:lstStyle/>
          <a:p>
            <a:pPr lvl="0" algn="ctr" fontAlgn="base">
              <a:spcBef>
                <a:spcPct val="20000"/>
              </a:spcBef>
              <a:spcAft>
                <a:spcPct val="0"/>
              </a:spcAft>
            </a:pPr>
            <a:r>
              <a:rPr lang="tr-TR" altLang="tr-TR" sz="3600" b="1" dirty="0">
                <a:solidFill>
                  <a:srgbClr val="FF0000"/>
                </a:solidFill>
              </a:rPr>
              <a:t>RESMÎ YAZILARDA </a:t>
            </a:r>
          </a:p>
          <a:p>
            <a:pPr lvl="0" algn="ctr" fontAlgn="base">
              <a:spcBef>
                <a:spcPct val="20000"/>
              </a:spcBef>
              <a:spcAft>
                <a:spcPct val="0"/>
              </a:spcAft>
            </a:pPr>
            <a:r>
              <a:rPr lang="tr-TR" altLang="tr-TR" sz="3600" b="1" dirty="0">
                <a:solidFill>
                  <a:srgbClr val="FF0000"/>
                </a:solidFill>
              </a:rPr>
              <a:t>DİKKAT EDİLMESİ GEREKEN </a:t>
            </a:r>
          </a:p>
          <a:p>
            <a:pPr lvl="0" algn="ctr" fontAlgn="base">
              <a:spcBef>
                <a:spcPct val="20000"/>
              </a:spcBef>
              <a:spcAft>
                <a:spcPct val="0"/>
              </a:spcAft>
            </a:pPr>
            <a:r>
              <a:rPr lang="tr-TR" altLang="tr-TR" sz="3600" b="1" dirty="0">
                <a:solidFill>
                  <a:srgbClr val="FF0000"/>
                </a:solidFill>
              </a:rPr>
              <a:t>BAZI HUSUSLAR</a:t>
            </a:r>
          </a:p>
        </p:txBody>
      </p:sp>
    </p:spTree>
    <p:extLst>
      <p:ext uri="{BB962C8B-B14F-4D97-AF65-F5344CB8AC3E}">
        <p14:creationId xmlns:p14="http://schemas.microsoft.com/office/powerpoint/2010/main" val="329008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Metin kutusu 2"/>
          <p:cNvSpPr txBox="1"/>
          <p:nvPr/>
        </p:nvSpPr>
        <p:spPr>
          <a:xfrm>
            <a:off x="-50042" y="1577639"/>
            <a:ext cx="12242042" cy="3816429"/>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lvl="0" algn="ctr"/>
            <a:r>
              <a:rPr lang="tr-TR" sz="2800" dirty="0">
                <a:solidFill>
                  <a:srgbClr val="000000"/>
                </a:solidFill>
              </a:rPr>
              <a:t>RESMÎ YAZILARDA DİKKAT EDİLMESİ GEREKEN BAZI HUSUSLAR</a:t>
            </a:r>
          </a:p>
          <a:p>
            <a:pPr lvl="0" algn="ctr"/>
            <a:endParaRPr lang="tr-TR" sz="2800" dirty="0">
              <a:solidFill>
                <a:srgbClr val="000000"/>
              </a:solidFill>
            </a:endParaRPr>
          </a:p>
          <a:p>
            <a:pPr lvl="0" algn="ctr"/>
            <a:r>
              <a:rPr lang="tr-TR" sz="2800" dirty="0">
                <a:solidFill>
                  <a:srgbClr val="000000"/>
                </a:solidFill>
              </a:rPr>
              <a:t>Resmî yazışmalarda </a:t>
            </a:r>
            <a:r>
              <a:rPr lang="tr-TR" sz="2800" dirty="0">
                <a:solidFill>
                  <a:schemeClr val="tx2"/>
                </a:solidFill>
              </a:rPr>
              <a:t>estetik kaygı, üslup özelliği, kurgusallık ve düşünce aktarımı </a:t>
            </a:r>
            <a:r>
              <a:rPr lang="tr-TR" sz="2800" dirty="0">
                <a:solidFill>
                  <a:srgbClr val="000000"/>
                </a:solidFill>
              </a:rPr>
              <a:t>aranmaz.</a:t>
            </a:r>
          </a:p>
          <a:p>
            <a:pPr lvl="0" algn="ctr"/>
            <a:r>
              <a:rPr lang="tr-TR" sz="2800" dirty="0">
                <a:solidFill>
                  <a:srgbClr val="000000"/>
                </a:solidFill>
              </a:rPr>
              <a:t> </a:t>
            </a:r>
          </a:p>
          <a:p>
            <a:pPr lvl="0" algn="ctr"/>
            <a:r>
              <a:rPr lang="tr-TR" sz="2800" dirty="0">
                <a:solidFill>
                  <a:srgbClr val="000000"/>
                </a:solidFill>
              </a:rPr>
              <a:t>Edebî ve estetik değerleri olmamasına rağmen belgesel önem taşırlar. </a:t>
            </a:r>
          </a:p>
          <a:p>
            <a:pPr lvl="0" algn="ctr"/>
            <a:endParaRPr lang="tr-TR" sz="2800" dirty="0">
              <a:solidFill>
                <a:srgbClr val="000000"/>
              </a:solidFill>
            </a:endParaRPr>
          </a:p>
          <a:p>
            <a:pPr lvl="0" algn="ctr"/>
            <a:r>
              <a:rPr lang="tr-TR" sz="2800" dirty="0">
                <a:solidFill>
                  <a:srgbClr val="000000"/>
                </a:solidFill>
              </a:rPr>
              <a:t>Günümüzde bu tür yazılar çoğunlukla elektronik ortamda yazılmaktadır.</a:t>
            </a:r>
          </a:p>
          <a:p>
            <a:pPr lvl="0"/>
            <a:endParaRPr lang="tr-TR" dirty="0">
              <a:solidFill>
                <a:srgbClr val="000000"/>
              </a:solidFill>
            </a:endParaRPr>
          </a:p>
        </p:txBody>
      </p:sp>
    </p:spTree>
    <p:extLst>
      <p:ext uri="{BB962C8B-B14F-4D97-AF65-F5344CB8AC3E}">
        <p14:creationId xmlns:p14="http://schemas.microsoft.com/office/powerpoint/2010/main" val="321356557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metin, ekran görüntüsü içeren bir resim&#10;&#10;Açıklama otomatik olarak oluşturuldu">
            <a:extLst>
              <a:ext uri="{FF2B5EF4-FFF2-40B4-BE49-F238E27FC236}">
                <a16:creationId xmlns:a16="http://schemas.microsoft.com/office/drawing/2014/main" id="{0DF0EFA4-74FA-4631-8B32-6C1ECD3D387C}"/>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59000"/>
                    </a14:imgEffect>
                    <a14:imgEffect>
                      <a14:brightnessContrast bright="-1000" contrast="13000"/>
                    </a14:imgEffect>
                  </a14:imgLayer>
                </a14:imgProps>
              </a:ext>
              <a:ext uri="{28A0092B-C50C-407E-A947-70E740481C1C}">
                <a14:useLocalDpi xmlns:a14="http://schemas.microsoft.com/office/drawing/2010/main" val="0"/>
              </a:ext>
            </a:extLst>
          </a:blip>
          <a:srcRect l="5621" t="4814" r="3914" b="4814"/>
          <a:stretch/>
        </p:blipFill>
        <p:spPr>
          <a:xfrm>
            <a:off x="216482" y="911339"/>
            <a:ext cx="2947287" cy="4151979"/>
          </a:xfrm>
          <a:prstGeom prst="rect">
            <a:avLst/>
          </a:prstGeom>
          <a:ln>
            <a:noFill/>
          </a:ln>
          <a:effectLst>
            <a:outerShdw blurRad="292100" dist="139700" dir="2700000" algn="tl" rotWithShape="0">
              <a:srgbClr val="333333">
                <a:alpha val="64000"/>
              </a:srgbClr>
            </a:outerShdw>
          </a:effectLst>
        </p:spPr>
      </p:pic>
      <p:sp>
        <p:nvSpPr>
          <p:cNvPr id="3" name="Metin kutusu 2">
            <a:extLst>
              <a:ext uri="{FF2B5EF4-FFF2-40B4-BE49-F238E27FC236}">
                <a16:creationId xmlns:a16="http://schemas.microsoft.com/office/drawing/2014/main" id="{80DA24BC-0F59-41B7-9561-4CD9FBF0AF72}"/>
              </a:ext>
            </a:extLst>
          </p:cNvPr>
          <p:cNvSpPr txBox="1"/>
          <p:nvPr/>
        </p:nvSpPr>
        <p:spPr>
          <a:xfrm>
            <a:off x="3163769" y="1240289"/>
            <a:ext cx="8843749" cy="5139869"/>
          </a:xfrm>
          <a:prstGeom prst="rect">
            <a:avLst/>
          </a:prstGeom>
          <a:noFill/>
        </p:spPr>
        <p:txBody>
          <a:bodyPr wrap="square" rtlCol="0">
            <a:spAutoFit/>
          </a:bodyPr>
          <a:lstStyle/>
          <a:p>
            <a:pPr marL="285750" indent="-285750" fontAlgn="base">
              <a:spcBef>
                <a:spcPct val="0"/>
              </a:spcBef>
              <a:spcAft>
                <a:spcPct val="0"/>
              </a:spcAft>
              <a:buClr>
                <a:srgbClr val="7030A0"/>
              </a:buClr>
              <a:buFont typeface="Wingdings" panose="05000000000000000000" pitchFamily="2" charset="2"/>
              <a:buChar char="Ø"/>
            </a:pPr>
            <a:r>
              <a:rPr lang="tr-TR" sz="2800" dirty="0">
                <a:solidFill>
                  <a:prstClr val="black"/>
                </a:solidFill>
                <a:latin typeface="+mj-lt"/>
                <a:cs typeface="Times New Roman" panose="02020603050405020304" pitchFamily="18" charset="0"/>
              </a:rPr>
              <a:t>Resmî yazılarda mesele, kısa ve öz anlatılmalıdır.</a:t>
            </a:r>
          </a:p>
          <a:p>
            <a:pPr marL="285750" indent="-285750" fontAlgn="base">
              <a:spcBef>
                <a:spcPct val="0"/>
              </a:spcBef>
              <a:spcAft>
                <a:spcPct val="0"/>
              </a:spcAft>
              <a:buClr>
                <a:srgbClr val="7030A0"/>
              </a:buClr>
              <a:buFont typeface="Wingdings" panose="05000000000000000000" pitchFamily="2" charset="2"/>
              <a:buChar char="Ø"/>
            </a:pPr>
            <a:r>
              <a:rPr lang="tr-TR" sz="2800" dirty="0">
                <a:solidFill>
                  <a:prstClr val="black"/>
                </a:solidFill>
                <a:latin typeface="+mj-lt"/>
                <a:cs typeface="Times New Roman" panose="02020603050405020304" pitchFamily="18" charset="0"/>
              </a:rPr>
              <a:t>Yazı, yanlış anlaşılmaya ve farklı yorumlamalara fırsat vermemelidir.</a:t>
            </a:r>
          </a:p>
          <a:p>
            <a:pPr marL="285750" indent="-285750" fontAlgn="base">
              <a:spcBef>
                <a:spcPct val="0"/>
              </a:spcBef>
              <a:spcAft>
                <a:spcPct val="0"/>
              </a:spcAft>
              <a:buClr>
                <a:srgbClr val="7030A0"/>
              </a:buClr>
              <a:buFont typeface="Wingdings" panose="05000000000000000000" pitchFamily="2" charset="2"/>
              <a:buChar char="Ø"/>
            </a:pPr>
            <a:r>
              <a:rPr lang="tr-TR" sz="2800" dirty="0">
                <a:solidFill>
                  <a:prstClr val="black"/>
                </a:solidFill>
                <a:latin typeface="+mj-lt"/>
                <a:cs typeface="Times New Roman" panose="02020603050405020304" pitchFamily="18" charset="0"/>
              </a:rPr>
              <a:t>Yazının tamamı gereğinden uzun olmamalıdır.</a:t>
            </a:r>
          </a:p>
          <a:p>
            <a:pPr marL="285750" indent="-285750" fontAlgn="base">
              <a:spcBef>
                <a:spcPct val="0"/>
              </a:spcBef>
              <a:spcAft>
                <a:spcPct val="0"/>
              </a:spcAft>
              <a:buClr>
                <a:srgbClr val="7030A0"/>
              </a:buClr>
              <a:buFont typeface="Wingdings" panose="05000000000000000000" pitchFamily="2" charset="2"/>
              <a:buChar char="Ø"/>
            </a:pPr>
            <a:r>
              <a:rPr lang="tr-TR" sz="2800" dirty="0">
                <a:solidFill>
                  <a:prstClr val="black"/>
                </a:solidFill>
                <a:latin typeface="+mj-lt"/>
                <a:cs typeface="Times New Roman" panose="02020603050405020304" pitchFamily="18" charset="0"/>
              </a:rPr>
              <a:t>Uzun cümleler kurmamaya özen gösterilmelidir.</a:t>
            </a:r>
          </a:p>
          <a:p>
            <a:pPr marL="285750" indent="-285750" fontAlgn="base">
              <a:spcBef>
                <a:spcPct val="0"/>
              </a:spcBef>
              <a:spcAft>
                <a:spcPct val="0"/>
              </a:spcAft>
              <a:buClr>
                <a:srgbClr val="7030A0"/>
              </a:buClr>
              <a:buFont typeface="Wingdings" panose="05000000000000000000" pitchFamily="2" charset="2"/>
              <a:buChar char="Ø"/>
            </a:pPr>
            <a:endParaRPr lang="tr-TR" sz="2800" dirty="0">
              <a:solidFill>
                <a:prstClr val="black"/>
              </a:solidFill>
              <a:latin typeface="+mj-lt"/>
              <a:cs typeface="Times New Roman" panose="02020603050405020304" pitchFamily="18" charset="0"/>
            </a:endParaRPr>
          </a:p>
          <a:p>
            <a:pPr algn="ctr" fontAlgn="base">
              <a:spcBef>
                <a:spcPct val="0"/>
              </a:spcBef>
              <a:spcAft>
                <a:spcPct val="0"/>
              </a:spcAft>
              <a:buClr>
                <a:srgbClr val="7030A0"/>
              </a:buClr>
            </a:pPr>
            <a:r>
              <a:rPr lang="tr-TR" sz="2800" dirty="0">
                <a:solidFill>
                  <a:prstClr val="black"/>
                </a:solidFill>
                <a:latin typeface="+mj-lt"/>
                <a:cs typeface="Times New Roman" panose="02020603050405020304" pitchFamily="18" charset="0"/>
              </a:rPr>
              <a:t>Çünkü uzun cümleler arasında;</a:t>
            </a:r>
          </a:p>
          <a:p>
            <a:pPr algn="ctr" fontAlgn="base">
              <a:spcBef>
                <a:spcPct val="0"/>
              </a:spcBef>
              <a:spcAft>
                <a:spcPct val="0"/>
              </a:spcAft>
              <a:buClr>
                <a:srgbClr val="7030A0"/>
              </a:buClr>
            </a:pPr>
            <a:r>
              <a:rPr lang="tr-TR" sz="2800" dirty="0">
                <a:solidFill>
                  <a:prstClr val="black"/>
                </a:solidFill>
                <a:latin typeface="+mj-lt"/>
                <a:cs typeface="Times New Roman" panose="02020603050405020304" pitchFamily="18" charset="0"/>
              </a:rPr>
              <a:t>özne-yüklem uyumsuzluğu, </a:t>
            </a:r>
          </a:p>
          <a:p>
            <a:pPr algn="ctr" fontAlgn="base">
              <a:spcBef>
                <a:spcPct val="0"/>
              </a:spcBef>
              <a:spcAft>
                <a:spcPct val="0"/>
              </a:spcAft>
              <a:buClr>
                <a:srgbClr val="7030A0"/>
              </a:buClr>
            </a:pPr>
            <a:r>
              <a:rPr lang="tr-TR" sz="2800" dirty="0">
                <a:solidFill>
                  <a:prstClr val="black"/>
                </a:solidFill>
                <a:latin typeface="+mj-lt"/>
                <a:cs typeface="Times New Roman" panose="02020603050405020304" pitchFamily="18" charset="0"/>
              </a:rPr>
              <a:t>ortak yükleme bağlanamama sorunları, </a:t>
            </a:r>
          </a:p>
          <a:p>
            <a:pPr algn="ctr" fontAlgn="base">
              <a:spcBef>
                <a:spcPct val="0"/>
              </a:spcBef>
              <a:spcAft>
                <a:spcPct val="0"/>
              </a:spcAft>
              <a:buClr>
                <a:srgbClr val="7030A0"/>
              </a:buClr>
            </a:pPr>
            <a:r>
              <a:rPr lang="tr-TR" sz="2800" dirty="0">
                <a:solidFill>
                  <a:prstClr val="black"/>
                </a:solidFill>
                <a:latin typeface="+mj-lt"/>
                <a:cs typeface="Times New Roman" panose="02020603050405020304" pitchFamily="18" charset="0"/>
              </a:rPr>
              <a:t>anlatım bozuklukları çok sık görülür </a:t>
            </a:r>
          </a:p>
          <a:p>
            <a:pPr algn="ctr" fontAlgn="base">
              <a:spcBef>
                <a:spcPct val="0"/>
              </a:spcBef>
              <a:spcAft>
                <a:spcPct val="0"/>
              </a:spcAft>
              <a:buClr>
                <a:srgbClr val="7030A0"/>
              </a:buClr>
            </a:pPr>
            <a:r>
              <a:rPr lang="tr-TR" sz="2800" dirty="0">
                <a:solidFill>
                  <a:prstClr val="black"/>
                </a:solidFill>
                <a:latin typeface="+mj-lt"/>
                <a:cs typeface="Times New Roman" panose="02020603050405020304" pitchFamily="18" charset="0"/>
              </a:rPr>
              <a:t>ve yazar genellikle bunu fark edemez.</a:t>
            </a:r>
          </a:p>
          <a:p>
            <a:pPr algn="ctr" fontAlgn="base">
              <a:spcBef>
                <a:spcPct val="0"/>
              </a:spcBef>
              <a:spcAft>
                <a:spcPct val="0"/>
              </a:spcAft>
              <a:buClr>
                <a:srgbClr val="7030A0"/>
              </a:buClr>
            </a:pPr>
            <a:endParaRPr lang="tr-TR" sz="2000" dirty="0">
              <a:solidFill>
                <a:prstClr val="black"/>
              </a:solidFill>
              <a:latin typeface="+mj-lt"/>
              <a:cs typeface="Times New Roman" panose="02020603050405020304" pitchFamily="18" charset="0"/>
            </a:endParaRPr>
          </a:p>
        </p:txBody>
      </p:sp>
    </p:spTree>
    <p:extLst>
      <p:ext uri="{BB962C8B-B14F-4D97-AF65-F5344CB8AC3E}">
        <p14:creationId xmlns:p14="http://schemas.microsoft.com/office/powerpoint/2010/main" val="283287962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1000"/>
                                        <p:tgtEl>
                                          <p:spTgt spid="3">
                                            <p:txEl>
                                              <p:pRg st="8" end="8"/>
                                            </p:txEl>
                                          </p:spTgt>
                                        </p:tgtEl>
                                      </p:cBhvr>
                                    </p:animEffect>
                                    <p:anim calcmode="lin" valueType="num">
                                      <p:cBhvr>
                                        <p:cTn id="5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animEffect transition="in" filter="fade">
                                      <p:cBhvr>
                                        <p:cTn id="63" dur="1000"/>
                                        <p:tgtEl>
                                          <p:spTgt spid="3">
                                            <p:txEl>
                                              <p:pRg st="9" end="9"/>
                                            </p:txEl>
                                          </p:spTgt>
                                        </p:tgtEl>
                                      </p:cBhvr>
                                    </p:animEffect>
                                    <p:anim calcmode="lin" valueType="num">
                                      <p:cBhvr>
                                        <p:cTn id="64"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3C2A1AF3-F1AB-4316-8BED-C554DA17B7DD}"/>
              </a:ext>
            </a:extLst>
          </p:cNvPr>
          <p:cNvPicPr>
            <a:picLocks noChangeAspect="1"/>
          </p:cNvPicPr>
          <p:nvPr/>
        </p:nvPicPr>
        <p:blipFill rotWithShape="1">
          <a:blip r:embed="rId2"/>
          <a:srcRect l="2462" r="2755"/>
          <a:stretch/>
        </p:blipFill>
        <p:spPr>
          <a:xfrm>
            <a:off x="3505200" y="260648"/>
            <a:ext cx="5544616" cy="6336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7435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9" name="Rectangle 3" descr="%30"/>
          <p:cNvSpPr>
            <a:spLocks noGrp="1" noChangeArrowheads="1"/>
          </p:cNvSpPr>
          <p:nvPr>
            <p:ph type="title" idx="4294967295"/>
          </p:nvPr>
        </p:nvSpPr>
        <p:spPr>
          <a:xfrm>
            <a:off x="1029328" y="787081"/>
            <a:ext cx="9160042" cy="5181600"/>
          </a:xfrm>
          <a:blipFill dpi="0" rotWithShape="0">
            <a:blip r:embed="rId2"/>
            <a:srcRect/>
            <a:tile tx="0" ty="0" sx="100000" sy="100000" flip="none" algn="tl"/>
          </a:blipFill>
          <a:scene3d>
            <a:camera prst="legacyPerspectiveBottomLeft"/>
            <a:lightRig rig="legacyFlat3" dir="t"/>
          </a:scene3d>
          <a:sp3d extrusionH="887400" prstMaterial="legacyMatte">
            <a:bevelT w="13500" h="13500" prst="angle"/>
            <a:bevelB w="13500" h="13500" prst="angle"/>
            <a:extrusionClr>
              <a:srgbClr val="FFCCFF"/>
            </a:extrusionClr>
            <a:contourClr>
              <a:srgbClr val="FFCCFF"/>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flatTx/>
          </a:bodyPr>
          <a:lstStyle/>
          <a:p>
            <a:pPr algn="ctr"/>
            <a:r>
              <a:rPr lang="tr-TR" altLang="tr-TR" sz="6900" dirty="0">
                <a:solidFill>
                  <a:srgbClr val="333399"/>
                </a:solidFill>
              </a:rPr>
              <a:t>      </a:t>
            </a:r>
            <a:r>
              <a:rPr lang="tr-TR" altLang="tr-TR" sz="3300" dirty="0">
                <a:solidFill>
                  <a:srgbClr val="333399"/>
                </a:solidFill>
                <a:cs typeface="Times New Roman" panose="02020603050405020304" pitchFamily="18" charset="0"/>
              </a:rPr>
              <a:t>Yaz</a:t>
            </a:r>
            <a:r>
              <a:rPr lang="tr-TR" altLang="tr-TR" sz="3300" dirty="0">
                <a:solidFill>
                  <a:srgbClr val="333399"/>
                </a:solidFill>
              </a:rPr>
              <a:t>ı</a:t>
            </a:r>
            <a:r>
              <a:rPr lang="tr-TR" altLang="tr-TR" sz="3300" dirty="0">
                <a:solidFill>
                  <a:srgbClr val="333399"/>
                </a:solidFill>
                <a:cs typeface="Times New Roman" panose="02020603050405020304" pitchFamily="18" charset="0"/>
              </a:rPr>
              <a:t>, Türk Dil Kurumu tarafından hazırlanan </a:t>
            </a:r>
            <a:br>
              <a:rPr lang="tr-TR" altLang="tr-TR" sz="3300" dirty="0">
                <a:solidFill>
                  <a:srgbClr val="333399"/>
                </a:solidFill>
                <a:cs typeface="Times New Roman" panose="02020603050405020304" pitchFamily="18" charset="0"/>
              </a:rPr>
            </a:br>
            <a:r>
              <a:rPr lang="tr-TR" altLang="tr-TR" sz="3300" i="1" dirty="0">
                <a:solidFill>
                  <a:srgbClr val="FF0000"/>
                </a:solidFill>
                <a:cs typeface="Times New Roman" panose="02020603050405020304" pitchFamily="18" charset="0"/>
              </a:rPr>
              <a:t>Yazım Kılavuzu</a:t>
            </a:r>
            <a:r>
              <a:rPr lang="tr-TR" altLang="tr-TR" sz="3300" dirty="0">
                <a:solidFill>
                  <a:srgbClr val="333399"/>
                </a:solidFill>
                <a:cs typeface="Times New Roman" panose="02020603050405020304" pitchFamily="18" charset="0"/>
              </a:rPr>
              <a:t> </a:t>
            </a:r>
            <a:br>
              <a:rPr lang="tr-TR" altLang="tr-TR" sz="3300" dirty="0">
                <a:solidFill>
                  <a:srgbClr val="333399"/>
                </a:solidFill>
                <a:cs typeface="Times New Roman" panose="02020603050405020304" pitchFamily="18" charset="0"/>
              </a:rPr>
            </a:br>
            <a:r>
              <a:rPr lang="tr-TR" altLang="tr-TR" sz="3300" dirty="0">
                <a:solidFill>
                  <a:srgbClr val="333399"/>
                </a:solidFill>
                <a:cs typeface="Times New Roman" panose="02020603050405020304" pitchFamily="18" charset="0"/>
              </a:rPr>
              <a:t>ile</a:t>
            </a:r>
            <a:br>
              <a:rPr lang="tr-TR" altLang="tr-TR" sz="3300" dirty="0">
                <a:solidFill>
                  <a:srgbClr val="333399"/>
                </a:solidFill>
              </a:rPr>
            </a:br>
            <a:r>
              <a:rPr lang="tr-TR" altLang="tr-TR" sz="3300" dirty="0">
                <a:solidFill>
                  <a:srgbClr val="333399"/>
                </a:solidFill>
              </a:rPr>
              <a:t>    </a:t>
            </a:r>
            <a:r>
              <a:rPr lang="tr-TR" altLang="tr-TR" sz="3300" dirty="0">
                <a:solidFill>
                  <a:srgbClr val="333399"/>
                </a:solidFill>
                <a:cs typeface="Times New Roman" panose="02020603050405020304" pitchFamily="18" charset="0"/>
              </a:rPr>
              <a:t> </a:t>
            </a:r>
            <a:r>
              <a:rPr lang="tr-TR" altLang="tr-TR" sz="3300" i="1" dirty="0">
                <a:solidFill>
                  <a:srgbClr val="FF0000"/>
                </a:solidFill>
                <a:cs typeface="Times New Roman" panose="02020603050405020304" pitchFamily="18" charset="0"/>
              </a:rPr>
              <a:t>Türkçe Sözlük</a:t>
            </a:r>
            <a:r>
              <a:rPr lang="tr-TR" altLang="tr-TR" sz="3300" dirty="0">
                <a:solidFill>
                  <a:srgbClr val="333399"/>
                </a:solidFill>
                <a:cs typeface="Times New Roman" panose="02020603050405020304" pitchFamily="18" charset="0"/>
              </a:rPr>
              <a:t> </a:t>
            </a:r>
            <a:br>
              <a:rPr lang="tr-TR" altLang="tr-TR" sz="3300" dirty="0">
                <a:solidFill>
                  <a:srgbClr val="333399"/>
                </a:solidFill>
                <a:cs typeface="Times New Roman" panose="02020603050405020304" pitchFamily="18" charset="0"/>
              </a:rPr>
            </a:br>
            <a:r>
              <a:rPr lang="tr-TR" altLang="tr-TR" sz="3300" dirty="0">
                <a:solidFill>
                  <a:srgbClr val="333399"/>
                </a:solidFill>
                <a:cs typeface="Times New Roman" panose="02020603050405020304" pitchFamily="18" charset="0"/>
              </a:rPr>
              <a:t>esas alınarak dil bilgisi kurallarına göre yaşayan Türkçe ile yazılır.</a:t>
            </a:r>
            <a:r>
              <a:rPr lang="tr-TR" altLang="tr-TR" sz="4400" dirty="0">
                <a:solidFill>
                  <a:srgbClr val="333399"/>
                </a:solidFill>
                <a:cs typeface="Times New Roman" panose="02020603050405020304" pitchFamily="18" charset="0"/>
              </a:rPr>
              <a:t> </a:t>
            </a:r>
            <a:br>
              <a:rPr lang="en-AU" altLang="tr-TR" sz="4400" dirty="0">
                <a:solidFill>
                  <a:srgbClr val="333399"/>
                </a:solidFill>
                <a:cs typeface="Times New Roman" panose="02020603050405020304" pitchFamily="18" charset="0"/>
              </a:rPr>
            </a:br>
            <a:endParaRPr lang="tr-TR" altLang="tr-TR" sz="4400" dirty="0">
              <a:solidFill>
                <a:srgbClr val="FFFFFF"/>
              </a:solidFill>
              <a:cs typeface="Times New Roman" panose="02020603050405020304" pitchFamily="18" charset="0"/>
            </a:endParaRPr>
          </a:p>
        </p:txBody>
      </p:sp>
    </p:spTree>
    <p:extLst>
      <p:ext uri="{BB962C8B-B14F-4D97-AF65-F5344CB8AC3E}">
        <p14:creationId xmlns:p14="http://schemas.microsoft.com/office/powerpoint/2010/main" val="28013030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4271750" y="1596494"/>
            <a:ext cx="3413916" cy="4736068"/>
          </a:xfrm>
          <a:prstGeom prst="rect">
            <a:avLst/>
          </a:prstGeom>
        </p:spPr>
      </p:pic>
      <p:sp>
        <p:nvSpPr>
          <p:cNvPr id="3" name="Dikdörtgen 2"/>
          <p:cNvSpPr/>
          <p:nvPr/>
        </p:nvSpPr>
        <p:spPr>
          <a:xfrm>
            <a:off x="2516226" y="1006101"/>
            <a:ext cx="7805342" cy="369332"/>
          </a:xfrm>
          <a:prstGeom prst="rect">
            <a:avLst/>
          </a:prstGeom>
        </p:spPr>
        <p:txBody>
          <a:bodyPr wrap="none">
            <a:spAutoFit/>
          </a:bodyPr>
          <a:lstStyle/>
          <a:p>
            <a:r>
              <a:rPr lang="tr-TR" b="1" dirty="0">
                <a:solidFill>
                  <a:schemeClr val="tx2"/>
                </a:solidFill>
              </a:rPr>
              <a:t>HÜ Yazışma Kuralları Belgesinde Bazı Hususlara Dikkat Çekilmiştir. </a:t>
            </a:r>
          </a:p>
        </p:txBody>
      </p:sp>
    </p:spTree>
    <p:extLst>
      <p:ext uri="{BB962C8B-B14F-4D97-AF65-F5344CB8AC3E}">
        <p14:creationId xmlns:p14="http://schemas.microsoft.com/office/powerpoint/2010/main" val="409423818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Metin kutusu 5"/>
          <p:cNvSpPr txBox="1"/>
          <p:nvPr/>
        </p:nvSpPr>
        <p:spPr>
          <a:xfrm>
            <a:off x="146865" y="1879184"/>
            <a:ext cx="10873946" cy="232166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t">
            <a:spAutoFit/>
          </a:bodyPr>
          <a:lstStyle/>
          <a:p>
            <a:pPr algn="ctr" hangingPunct="0">
              <a:lnSpc>
                <a:spcPct val="110000"/>
              </a:lnSpc>
              <a:spcBef>
                <a:spcPts val="300"/>
              </a:spcBef>
              <a:buSzPct val="100000"/>
            </a:pPr>
            <a:r>
              <a:rPr lang="tr-TR" sz="2800" kern="0" dirty="0">
                <a:solidFill>
                  <a:srgbClr val="000000"/>
                </a:solidFill>
                <a:latin typeface="Times New Roman" panose="02020603050405020304" pitchFamily="18" charset="0"/>
                <a:cs typeface="Times New Roman" panose="02020603050405020304" pitchFamily="18" charset="0"/>
                <a:sym typeface="Interstate"/>
              </a:rPr>
              <a:t>REKTÖRLÜĞE</a:t>
            </a:r>
          </a:p>
          <a:p>
            <a:pPr algn="ctr" hangingPunct="0">
              <a:lnSpc>
                <a:spcPct val="110000"/>
              </a:lnSpc>
              <a:spcBef>
                <a:spcPts val="300"/>
              </a:spcBef>
              <a:buSzPct val="100000"/>
            </a:pPr>
            <a:r>
              <a:rPr lang="tr-TR" sz="2800" kern="0" dirty="0">
                <a:solidFill>
                  <a:srgbClr val="000000"/>
                </a:solidFill>
                <a:latin typeface="Times New Roman" panose="02020603050405020304" pitchFamily="18" charset="0"/>
                <a:cs typeface="Times New Roman" panose="02020603050405020304" pitchFamily="18" charset="0"/>
                <a:sym typeface="Interstate"/>
              </a:rPr>
              <a:t>(</a:t>
            </a:r>
            <a:r>
              <a:rPr lang="tr-TR" sz="2800" kern="0" dirty="0" err="1">
                <a:solidFill>
                  <a:srgbClr val="000000"/>
                </a:solidFill>
                <a:latin typeface="Times New Roman" panose="02020603050405020304" pitchFamily="18" charset="0"/>
                <a:cs typeface="Times New Roman" panose="02020603050405020304" pitchFamily="18" charset="0"/>
                <a:sym typeface="Interstate"/>
              </a:rPr>
              <a:t>Beytepe</a:t>
            </a:r>
            <a:r>
              <a:rPr lang="tr-TR" sz="2800" kern="0" dirty="0">
                <a:solidFill>
                  <a:srgbClr val="000000"/>
                </a:solidFill>
                <a:latin typeface="Times New Roman" panose="02020603050405020304" pitchFamily="18" charset="0"/>
                <a:cs typeface="Times New Roman" panose="02020603050405020304" pitchFamily="18" charset="0"/>
                <a:sym typeface="Interstate"/>
              </a:rPr>
              <a:t>)</a:t>
            </a:r>
          </a:p>
          <a:p>
            <a:pPr lvl="0" algn="ctr" hangingPunct="0">
              <a:lnSpc>
                <a:spcPct val="110000"/>
              </a:lnSpc>
              <a:spcBef>
                <a:spcPts val="1000"/>
              </a:spcBef>
              <a:buSzPct val="100000"/>
            </a:pPr>
            <a:r>
              <a:rPr lang="tr-TR" sz="2800" kern="0" dirty="0">
                <a:solidFill>
                  <a:srgbClr val="000000"/>
                </a:solidFill>
                <a:latin typeface="Times New Roman" panose="02020603050405020304" pitchFamily="18" charset="0"/>
                <a:cs typeface="Times New Roman" panose="02020603050405020304" pitchFamily="18" charset="0"/>
                <a:sym typeface="Interstate"/>
              </a:rPr>
              <a:t>GENEL SEKRETER YARDIMCILIĞINA</a:t>
            </a:r>
          </a:p>
          <a:p>
            <a:pPr lvl="0" algn="ctr" hangingPunct="0">
              <a:lnSpc>
                <a:spcPct val="110000"/>
              </a:lnSpc>
              <a:spcBef>
                <a:spcPts val="1000"/>
              </a:spcBef>
              <a:buSzPct val="100000"/>
            </a:pPr>
            <a:r>
              <a:rPr lang="tr-TR" sz="2800" kern="0" dirty="0">
                <a:solidFill>
                  <a:srgbClr val="000000"/>
                </a:solidFill>
                <a:latin typeface="Times New Roman" panose="02020603050405020304" pitchFamily="18" charset="0"/>
                <a:cs typeface="Times New Roman" panose="02020603050405020304" pitchFamily="18" charset="0"/>
                <a:sym typeface="Interstate"/>
              </a:rPr>
              <a:t>(Sayın Adı SOYADI)</a:t>
            </a:r>
          </a:p>
        </p:txBody>
      </p:sp>
      <p:sp>
        <p:nvSpPr>
          <p:cNvPr id="10" name="Metin kutusu 9"/>
          <p:cNvSpPr txBox="1"/>
          <p:nvPr/>
        </p:nvSpPr>
        <p:spPr>
          <a:xfrm>
            <a:off x="1220240" y="4570910"/>
            <a:ext cx="8727196" cy="1815882"/>
          </a:xfrm>
          <a:prstGeom prst="rect">
            <a:avLst/>
          </a:prstGeom>
          <a:noFill/>
        </p:spPr>
        <p:txBody>
          <a:bodyPr wrap="none" rtlCol="0">
            <a:spAutoFit/>
          </a:bodyPr>
          <a:lstStyle/>
          <a:p>
            <a:pPr algn="ctr"/>
            <a:r>
              <a:rPr lang="tr-TR" sz="2800" b="1" dirty="0">
                <a:solidFill>
                  <a:schemeClr val="tx2"/>
                </a:solidFill>
                <a:latin typeface="Times New Roman" panose="02020603050405020304" pitchFamily="18" charset="0"/>
                <a:cs typeface="Times New Roman" panose="02020603050405020304" pitchFamily="18" charset="0"/>
              </a:rPr>
              <a:t>Ancak muhatap, </a:t>
            </a:r>
            <a:r>
              <a:rPr lang="tr-TR" sz="2800" b="1" u="sng" dirty="0">
                <a:solidFill>
                  <a:schemeClr val="tx2"/>
                </a:solidFill>
                <a:latin typeface="Times New Roman" panose="02020603050405020304" pitchFamily="18" charset="0"/>
                <a:cs typeface="Times New Roman" panose="02020603050405020304" pitchFamily="18" charset="0"/>
              </a:rPr>
              <a:t>gerçek kişi </a:t>
            </a:r>
            <a:r>
              <a:rPr lang="tr-TR" sz="2800" b="1" dirty="0">
                <a:solidFill>
                  <a:schemeClr val="tx2"/>
                </a:solidFill>
                <a:latin typeface="Times New Roman" panose="02020603050405020304" pitchFamily="18" charset="0"/>
                <a:cs typeface="Times New Roman" panose="02020603050405020304" pitchFamily="18" charset="0"/>
              </a:rPr>
              <a:t>ise ‘‘Sayın’’ sözü kullanılır:</a:t>
            </a:r>
          </a:p>
          <a:p>
            <a:pPr algn="ctr"/>
            <a:endParaRPr lang="tr-TR" sz="2800" dirty="0">
              <a:latin typeface="Times New Roman" panose="02020603050405020304" pitchFamily="18" charset="0"/>
              <a:cs typeface="Times New Roman" panose="02020603050405020304" pitchFamily="18" charset="0"/>
            </a:endParaRPr>
          </a:p>
          <a:p>
            <a:pPr algn="ctr"/>
            <a:r>
              <a:rPr lang="tr-TR" sz="2800" dirty="0">
                <a:latin typeface="Times New Roman" panose="02020603050405020304" pitchFamily="18" charset="0"/>
                <a:cs typeface="Times New Roman" panose="02020603050405020304" pitchFamily="18" charset="0"/>
              </a:rPr>
              <a:t>Sayın Prof. Dr. Şükrü Haluk AKALIN</a:t>
            </a:r>
          </a:p>
          <a:p>
            <a:pPr algn="ctr"/>
            <a:r>
              <a:rPr lang="tr-TR" sz="2800" dirty="0">
                <a:latin typeface="Times New Roman" panose="02020603050405020304" pitchFamily="18" charset="0"/>
                <a:cs typeface="Times New Roman" panose="02020603050405020304" pitchFamily="18" charset="0"/>
              </a:rPr>
              <a:t>Türk Dil Kurumu Başkanı</a:t>
            </a:r>
            <a:endParaRPr lang="tr-TR" dirty="0"/>
          </a:p>
        </p:txBody>
      </p:sp>
      <p:sp>
        <p:nvSpPr>
          <p:cNvPr id="11" name="Dikdörtgen 10"/>
          <p:cNvSpPr/>
          <p:nvPr/>
        </p:nvSpPr>
        <p:spPr>
          <a:xfrm>
            <a:off x="122829" y="108443"/>
            <a:ext cx="11477767" cy="1770741"/>
          </a:xfrm>
          <a:prstGeom prst="rect">
            <a:avLst/>
          </a:prstGeom>
        </p:spPr>
        <p:txBody>
          <a:bodyPr wrap="square">
            <a:spAutoFit/>
          </a:bodyPr>
          <a:lstStyle/>
          <a:p>
            <a:pPr lvl="0" algn="ctr" hangingPunct="0">
              <a:lnSpc>
                <a:spcPct val="110000"/>
              </a:lnSpc>
              <a:spcBef>
                <a:spcPts val="1000"/>
              </a:spcBef>
              <a:buSzPct val="100000"/>
            </a:pPr>
            <a:r>
              <a:rPr lang="tr-TR" sz="2800" b="1" kern="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Interstate"/>
              </a:rPr>
              <a:t>DİKKAT!</a:t>
            </a:r>
          </a:p>
          <a:p>
            <a:pPr lvl="0" algn="ctr" hangingPunct="0">
              <a:lnSpc>
                <a:spcPct val="110000"/>
              </a:lnSpc>
              <a:spcBef>
                <a:spcPts val="1000"/>
              </a:spcBef>
              <a:buSzPct val="100000"/>
            </a:pPr>
            <a:r>
              <a:rPr lang="tr-TR" sz="2800" b="1" kern="0" dirty="0">
                <a:solidFill>
                  <a:srgbClr val="FF0000"/>
                </a:solidFill>
                <a:latin typeface="Times New Roman" panose="02020603050405020304" pitchFamily="18" charset="0"/>
                <a:cs typeface="Times New Roman" panose="02020603050405020304" pitchFamily="18" charset="0"/>
                <a:sym typeface="Interstate"/>
              </a:rPr>
              <a:t>Muhatabımız, </a:t>
            </a:r>
            <a:r>
              <a:rPr lang="tr-TR" sz="2800" b="1" u="sng" kern="0" dirty="0">
                <a:solidFill>
                  <a:srgbClr val="FF0000"/>
                </a:solidFill>
                <a:latin typeface="Times New Roman" panose="02020603050405020304" pitchFamily="18" charset="0"/>
                <a:cs typeface="Times New Roman" panose="02020603050405020304" pitchFamily="18" charset="0"/>
                <a:sym typeface="Interstate"/>
              </a:rPr>
              <a:t>kurum </a:t>
            </a:r>
            <a:r>
              <a:rPr lang="tr-TR" sz="2800" b="1" kern="0" dirty="0">
                <a:solidFill>
                  <a:srgbClr val="FF0000"/>
                </a:solidFill>
                <a:latin typeface="Times New Roman" panose="02020603050405020304" pitchFamily="18" charset="0"/>
                <a:cs typeface="Times New Roman" panose="02020603050405020304" pitchFamily="18" charset="0"/>
                <a:sym typeface="Interstate"/>
              </a:rPr>
              <a:t>ise</a:t>
            </a:r>
          </a:p>
          <a:p>
            <a:pPr lvl="0" algn="ctr" hangingPunct="0">
              <a:lnSpc>
                <a:spcPct val="110000"/>
              </a:lnSpc>
              <a:spcBef>
                <a:spcPts val="1000"/>
              </a:spcBef>
              <a:buSzPct val="100000"/>
            </a:pPr>
            <a:r>
              <a:rPr lang="tr-TR" sz="2800" b="1" kern="0" dirty="0">
                <a:solidFill>
                  <a:srgbClr val="FF0000"/>
                </a:solidFill>
                <a:latin typeface="Times New Roman" panose="02020603050405020304" pitchFamily="18" charset="0"/>
                <a:cs typeface="Times New Roman" panose="02020603050405020304" pitchFamily="18" charset="0"/>
                <a:sym typeface="Interstate"/>
              </a:rPr>
              <a:t> MAKAMINA, KATINA, YÜCE KATINA gibi ifadelere yer verilmez!</a:t>
            </a:r>
            <a:endParaRPr lang="tr-TR" dirty="0"/>
          </a:p>
        </p:txBody>
      </p:sp>
    </p:spTree>
    <p:extLst>
      <p:ext uri="{BB962C8B-B14F-4D97-AF65-F5344CB8AC3E}">
        <p14:creationId xmlns:p14="http://schemas.microsoft.com/office/powerpoint/2010/main" val="308044194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descr="Mor örgü"/>
          <p:cNvSpPr>
            <a:spLocks noGrp="1" noChangeArrowheads="1"/>
          </p:cNvSpPr>
          <p:nvPr>
            <p:ph type="title" idx="4294967295"/>
          </p:nvPr>
        </p:nvSpPr>
        <p:spPr>
          <a:xfrm>
            <a:off x="1002632" y="1219201"/>
            <a:ext cx="8305800" cy="3834063"/>
          </a:xfrm>
          <a:blipFill dpi="0" rotWithShape="0">
            <a:blip r:embed="rId2"/>
            <a:srcRect/>
            <a:tile tx="0" ty="0" sx="100000" sy="100000" flip="none" algn="tl"/>
          </a:blipFill>
          <a:scene3d>
            <a:camera prst="legacyPerspectiveBottomLeft"/>
            <a:lightRig rig="legacyFlat3" dir="t"/>
          </a:scene3d>
          <a:sp3d extrusionH="887400" prstMaterial="legacyMatte">
            <a:bevelT w="13500" h="13500" prst="angle"/>
            <a:bevelB w="13500" h="13500" prst="angle"/>
            <a:extrusionClr>
              <a:srgbClr val="9900CC"/>
            </a:extrusionClr>
            <a:contourClr>
              <a:schemeClr val="accent1"/>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flatTx/>
          </a:bodyPr>
          <a:lstStyle/>
          <a:p>
            <a:r>
              <a:rPr lang="tr-TR" altLang="tr-TR" sz="3600" dirty="0">
                <a:solidFill>
                  <a:schemeClr val="accent1"/>
                </a:solidFill>
              </a:rPr>
              <a:t> </a:t>
            </a:r>
            <a:r>
              <a:rPr lang="tr-TR" altLang="tr-TR" sz="3600" dirty="0">
                <a:solidFill>
                  <a:schemeClr val="hlink"/>
                </a:solidFill>
                <a:cs typeface="Times New Roman" panose="02020603050405020304" pitchFamily="18" charset="0"/>
              </a:rPr>
              <a:t>Resmî yazılarda metin içinde geçen sayılar </a:t>
            </a:r>
            <a:r>
              <a:rPr lang="tr-TR" altLang="tr-TR" sz="3600" dirty="0">
                <a:solidFill>
                  <a:srgbClr val="FF0000"/>
                </a:solidFill>
                <a:cs typeface="Times New Roman" panose="02020603050405020304" pitchFamily="18" charset="0"/>
              </a:rPr>
              <a:t>rakamla</a:t>
            </a:r>
            <a:r>
              <a:rPr lang="tr-TR" altLang="tr-TR" sz="3600" dirty="0">
                <a:solidFill>
                  <a:schemeClr val="hlink"/>
                </a:solidFill>
                <a:cs typeface="Times New Roman" panose="02020603050405020304" pitchFamily="18" charset="0"/>
              </a:rPr>
              <a:t> da </a:t>
            </a:r>
            <a:r>
              <a:rPr lang="tr-TR" altLang="tr-TR" sz="3600" dirty="0">
                <a:solidFill>
                  <a:srgbClr val="FF0000"/>
                </a:solidFill>
                <a:cs typeface="Times New Roman" panose="02020603050405020304" pitchFamily="18" charset="0"/>
              </a:rPr>
              <a:t>yazıyla </a:t>
            </a:r>
            <a:r>
              <a:rPr lang="tr-TR" altLang="tr-TR" sz="3600" dirty="0">
                <a:solidFill>
                  <a:schemeClr val="hlink"/>
                </a:solidFill>
                <a:cs typeface="Times New Roman" panose="02020603050405020304" pitchFamily="18" charset="0"/>
              </a:rPr>
              <a:t>da yazılabilir. </a:t>
            </a:r>
            <a:br>
              <a:rPr lang="tr-TR" altLang="tr-TR" sz="3600" dirty="0">
                <a:solidFill>
                  <a:schemeClr val="hlink"/>
                </a:solidFill>
              </a:rPr>
            </a:br>
            <a:br>
              <a:rPr lang="tr-TR" altLang="tr-TR" sz="3600" dirty="0">
                <a:solidFill>
                  <a:schemeClr val="hlink"/>
                </a:solidFill>
              </a:rPr>
            </a:br>
            <a:r>
              <a:rPr lang="tr-TR" altLang="tr-TR" sz="3600" dirty="0">
                <a:solidFill>
                  <a:schemeClr val="hlink"/>
                </a:solidFill>
              </a:rPr>
              <a:t> </a:t>
            </a:r>
            <a:r>
              <a:rPr lang="tr-TR" altLang="tr-TR" sz="3600" dirty="0">
                <a:solidFill>
                  <a:schemeClr val="hlink"/>
                </a:solidFill>
                <a:cs typeface="Times New Roman" panose="02020603050405020304" pitchFamily="18" charset="0"/>
              </a:rPr>
              <a:t>Önemli sayılar, rakam ile yazıldıktan sonra ayraç içerisinde ayrıca yazı ile de gösterilebilir.</a:t>
            </a:r>
            <a:br>
              <a:rPr lang="tr-TR" altLang="tr-TR" sz="3600" dirty="0">
                <a:solidFill>
                  <a:schemeClr val="accent1"/>
                </a:solidFill>
              </a:rPr>
            </a:br>
            <a:endParaRPr lang="tr-TR" altLang="tr-TR" sz="9350" dirty="0">
              <a:cs typeface="Times New Roman" panose="02020603050405020304" pitchFamily="18" charset="0"/>
            </a:endParaRPr>
          </a:p>
        </p:txBody>
      </p:sp>
    </p:spTree>
    <p:extLst>
      <p:ext uri="{BB962C8B-B14F-4D97-AF65-F5344CB8AC3E}">
        <p14:creationId xmlns:p14="http://schemas.microsoft.com/office/powerpoint/2010/main" val="87548159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3" descr="%60"/>
          <p:cNvSpPr>
            <a:spLocks noGrp="1" noChangeArrowheads="1"/>
          </p:cNvSpPr>
          <p:nvPr>
            <p:ph type="title" idx="4294967295"/>
          </p:nvPr>
        </p:nvSpPr>
        <p:spPr>
          <a:xfrm>
            <a:off x="838979" y="744940"/>
            <a:ext cx="10502310" cy="3622344"/>
          </a:xfrm>
          <a:blipFill dpi="0" rotWithShape="0">
            <a:blip r:embed="rId2"/>
            <a:srcRect/>
            <a:tile tx="0" ty="0" sx="100000" sy="100000" flip="none" algn="tl"/>
          </a:blipFill>
          <a:scene3d>
            <a:camera prst="legacyPerspectiveBottomLeft"/>
            <a:lightRig rig="legacyFlat3" dir="t"/>
          </a:scene3d>
          <a:sp3d extrusionH="887400" prstMaterial="legacyMatte">
            <a:bevelT w="13500" h="13500" prst="angle"/>
            <a:bevelB w="13500" h="13500" prst="angle"/>
            <a:extrusionClr>
              <a:srgbClr val="FFCCFF"/>
            </a:extrusionClr>
            <a:contourClr>
              <a:srgbClr val="FFCCFF"/>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flatTx/>
          </a:bodyPr>
          <a:lstStyle/>
          <a:p>
            <a:pPr algn="ctr"/>
            <a:r>
              <a:rPr lang="tr-TR" altLang="tr-TR" dirty="0">
                <a:cs typeface="Times New Roman" panose="02020603050405020304" pitchFamily="18" charset="0"/>
              </a:rPr>
              <a:t>Alt makama yazılan yazılar </a:t>
            </a:r>
            <a:br>
              <a:rPr lang="tr-TR" altLang="tr-TR" dirty="0"/>
            </a:br>
            <a:r>
              <a:rPr lang="tr-TR" altLang="tr-TR" dirty="0">
                <a:solidFill>
                  <a:srgbClr val="0000FF"/>
                </a:solidFill>
                <a:cs typeface="Times New Roman" panose="02020603050405020304" pitchFamily="18" charset="0"/>
              </a:rPr>
              <a:t>“</a:t>
            </a:r>
            <a:r>
              <a:rPr lang="tr-TR" altLang="tr-TR" dirty="0">
                <a:solidFill>
                  <a:srgbClr val="0000FF"/>
                </a:solidFill>
              </a:rPr>
              <a:t>r</a:t>
            </a:r>
            <a:r>
              <a:rPr lang="tr-TR" altLang="tr-TR" dirty="0">
                <a:solidFill>
                  <a:srgbClr val="0000FF"/>
                </a:solidFill>
                <a:cs typeface="Times New Roman" panose="02020603050405020304" pitchFamily="18" charset="0"/>
              </a:rPr>
              <a:t>ica ederim”,</a:t>
            </a:r>
            <a:r>
              <a:rPr lang="tr-TR" altLang="tr-TR" dirty="0">
                <a:cs typeface="Times New Roman" panose="02020603050405020304" pitchFamily="18" charset="0"/>
              </a:rPr>
              <a:t> </a:t>
            </a:r>
            <a:br>
              <a:rPr lang="tr-TR" altLang="tr-TR" dirty="0"/>
            </a:br>
            <a:r>
              <a:rPr lang="tr-TR" altLang="tr-TR" dirty="0">
                <a:cs typeface="Times New Roman" panose="02020603050405020304" pitchFamily="18" charset="0"/>
              </a:rPr>
              <a:t>üst ve aynı düzey makamlara yazılan yazılar </a:t>
            </a:r>
            <a:br>
              <a:rPr lang="tr-TR" altLang="tr-TR" dirty="0"/>
            </a:br>
            <a:r>
              <a:rPr lang="tr-TR" altLang="tr-TR" dirty="0">
                <a:solidFill>
                  <a:srgbClr val="0000FF"/>
                </a:solidFill>
                <a:cs typeface="Times New Roman" panose="02020603050405020304" pitchFamily="18" charset="0"/>
              </a:rPr>
              <a:t>“</a:t>
            </a:r>
            <a:r>
              <a:rPr lang="tr-TR" altLang="tr-TR" dirty="0">
                <a:solidFill>
                  <a:srgbClr val="0000FF"/>
                </a:solidFill>
              </a:rPr>
              <a:t>a</a:t>
            </a:r>
            <a:r>
              <a:rPr lang="tr-TR" altLang="tr-TR" dirty="0">
                <a:solidFill>
                  <a:srgbClr val="0000FF"/>
                </a:solidFill>
                <a:cs typeface="Times New Roman" panose="02020603050405020304" pitchFamily="18" charset="0"/>
              </a:rPr>
              <a:t>rz ederim”,</a:t>
            </a:r>
            <a:r>
              <a:rPr lang="tr-TR" altLang="tr-TR" dirty="0">
                <a:cs typeface="Times New Roman" panose="02020603050405020304" pitchFamily="18" charset="0"/>
              </a:rPr>
              <a:t> </a:t>
            </a:r>
            <a:br>
              <a:rPr lang="tr-TR" altLang="tr-TR" dirty="0"/>
            </a:br>
            <a:r>
              <a:rPr lang="tr-TR" altLang="tr-TR" dirty="0">
                <a:cs typeface="Times New Roman" panose="02020603050405020304" pitchFamily="18" charset="0"/>
              </a:rPr>
              <a:t>üst ve alt makamlara dağıtımlı olarak yazılan yazılar</a:t>
            </a:r>
            <a:br>
              <a:rPr lang="tr-TR" altLang="tr-TR" dirty="0"/>
            </a:br>
            <a:r>
              <a:rPr lang="tr-TR" altLang="tr-TR" dirty="0">
                <a:solidFill>
                  <a:srgbClr val="0000FF"/>
                </a:solidFill>
                <a:cs typeface="Times New Roman" panose="02020603050405020304" pitchFamily="18" charset="0"/>
              </a:rPr>
              <a:t> “</a:t>
            </a:r>
            <a:r>
              <a:rPr lang="tr-TR" altLang="tr-TR" dirty="0">
                <a:solidFill>
                  <a:srgbClr val="0000FF"/>
                </a:solidFill>
              </a:rPr>
              <a:t>a</a:t>
            </a:r>
            <a:r>
              <a:rPr lang="tr-TR" altLang="tr-TR" dirty="0">
                <a:solidFill>
                  <a:srgbClr val="0000FF"/>
                </a:solidFill>
                <a:cs typeface="Times New Roman" panose="02020603050405020304" pitchFamily="18" charset="0"/>
              </a:rPr>
              <a:t>rz ve rica ederim”</a:t>
            </a:r>
            <a:r>
              <a:rPr lang="tr-TR" altLang="tr-TR" dirty="0">
                <a:cs typeface="Times New Roman" panose="02020603050405020304" pitchFamily="18" charset="0"/>
              </a:rPr>
              <a:t> </a:t>
            </a:r>
            <a:br>
              <a:rPr lang="tr-TR" altLang="tr-TR" dirty="0"/>
            </a:br>
            <a:r>
              <a:rPr lang="tr-TR" altLang="tr-TR" dirty="0">
                <a:cs typeface="Times New Roman" panose="02020603050405020304" pitchFamily="18" charset="0"/>
              </a:rPr>
              <a:t>biçiminde bitirilir.</a:t>
            </a:r>
            <a:r>
              <a:rPr kumimoji="0" lang="tr-TR" altLang="tr-TR" dirty="0">
                <a:solidFill>
                  <a:srgbClr val="000000"/>
                </a:solidFill>
                <a:cs typeface="Times New Roman" panose="02020603050405020304" pitchFamily="18" charset="0"/>
              </a:rPr>
              <a:t> </a:t>
            </a:r>
          </a:p>
        </p:txBody>
      </p:sp>
      <p:pic>
        <p:nvPicPr>
          <p:cNvPr id="3" name="Resim 2"/>
          <p:cNvPicPr>
            <a:picLocks noChangeAspect="1"/>
          </p:cNvPicPr>
          <p:nvPr/>
        </p:nvPicPr>
        <p:blipFill rotWithShape="1">
          <a:blip r:embed="rId3"/>
          <a:srcRect t="12397" r="27033" b="11571"/>
          <a:stretch/>
        </p:blipFill>
        <p:spPr>
          <a:xfrm>
            <a:off x="1394961" y="4067033"/>
            <a:ext cx="9194697" cy="2538483"/>
          </a:xfrm>
          <a:prstGeom prst="rect">
            <a:avLst/>
          </a:prstGeom>
        </p:spPr>
      </p:pic>
    </p:spTree>
    <p:extLst>
      <p:ext uri="{BB962C8B-B14F-4D97-AF65-F5344CB8AC3E}">
        <p14:creationId xmlns:p14="http://schemas.microsoft.com/office/powerpoint/2010/main" val="19199285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88F6528C-068E-4C56-85AF-95E9DC935941}"/>
              </a:ext>
            </a:extLst>
          </p:cNvPr>
          <p:cNvSpPr/>
          <p:nvPr/>
        </p:nvSpPr>
        <p:spPr>
          <a:xfrm>
            <a:off x="-184486" y="655635"/>
            <a:ext cx="11101137" cy="5693866"/>
          </a:xfrm>
          <a:prstGeom prst="rect">
            <a:avLst/>
          </a:prstGeom>
        </p:spPr>
        <p:txBody>
          <a:bodyPr wrap="square">
            <a:spAutoFit/>
          </a:bodyPr>
          <a:lstStyle/>
          <a:p>
            <a:pPr algn="ctr"/>
            <a:r>
              <a:rPr lang="tr-TR" sz="2800" dirty="0">
                <a:solidFill>
                  <a:srgbClr val="FF0000"/>
                </a:solidFill>
                <a:latin typeface="Comic Sans MS" panose="030F0702030302020204" pitchFamily="66" charset="0"/>
              </a:rPr>
              <a:t>«… rica ederim» Kullanımı</a:t>
            </a:r>
          </a:p>
          <a:p>
            <a:pPr algn="ctr"/>
            <a:endParaRPr lang="tr-TR" sz="2800" dirty="0">
              <a:latin typeface="Comic Sans MS" panose="030F0702030302020204" pitchFamily="66" charset="0"/>
            </a:endParaRPr>
          </a:p>
          <a:p>
            <a:pPr algn="ctr"/>
            <a:r>
              <a:rPr lang="tr-TR" sz="2800" dirty="0">
                <a:latin typeface="Comic Sans MS" panose="030F0702030302020204" pitchFamily="66" charset="0"/>
              </a:rPr>
              <a:t>Alt idare/birim ile yapılan yazışmalarda bilgi verildiği </a:t>
            </a:r>
          </a:p>
          <a:p>
            <a:pPr algn="ctr"/>
            <a:r>
              <a:rPr lang="tr-TR" sz="2800" dirty="0">
                <a:latin typeface="Comic Sans MS" panose="030F0702030302020204" pitchFamily="66" charset="0"/>
              </a:rPr>
              <a:t>ve/veya gereğinin yapılmasının talep edildiği durumlarda </a:t>
            </a:r>
          </a:p>
          <a:p>
            <a:pPr algn="ctr"/>
            <a:r>
              <a:rPr lang="tr-TR" sz="2800" dirty="0">
                <a:latin typeface="Comic Sans MS" panose="030F0702030302020204" pitchFamily="66" charset="0"/>
              </a:rPr>
              <a:t>aşağıdakilerden uygun olanı seçilmelidir:</a:t>
            </a:r>
          </a:p>
          <a:p>
            <a:pPr algn="ctr"/>
            <a:endParaRPr lang="tr-TR" sz="2800" dirty="0">
              <a:latin typeface="Comic Sans MS" panose="030F0702030302020204" pitchFamily="66" charset="0"/>
            </a:endParaRPr>
          </a:p>
          <a:p>
            <a:pPr marL="285750" indent="-285750" algn="ctr">
              <a:buFont typeface="Wingdings" panose="05000000000000000000" pitchFamily="2" charset="2"/>
              <a:buChar char="ü"/>
            </a:pPr>
            <a:r>
              <a:rPr lang="tr-TR" sz="2800" dirty="0">
                <a:solidFill>
                  <a:srgbClr val="00B050"/>
                </a:solidFill>
                <a:latin typeface="Comic Sans MS" panose="030F0702030302020204" pitchFamily="66" charset="0"/>
              </a:rPr>
              <a:t>Bilgilerini ve gereğini rica ederim.</a:t>
            </a:r>
          </a:p>
          <a:p>
            <a:pPr marL="285750" indent="-285750" algn="ctr">
              <a:buFont typeface="Wingdings" panose="05000000000000000000" pitchFamily="2" charset="2"/>
              <a:buChar char="ü"/>
            </a:pPr>
            <a:r>
              <a:rPr lang="tr-TR" sz="2800" dirty="0">
                <a:solidFill>
                  <a:srgbClr val="00B050"/>
                </a:solidFill>
                <a:latin typeface="Comic Sans MS" panose="030F0702030302020204" pitchFamily="66" charset="0"/>
              </a:rPr>
              <a:t>Bilgilerinizi ve gereğini rica ederim.</a:t>
            </a:r>
          </a:p>
          <a:p>
            <a:pPr marL="285750" indent="-285750" algn="ctr">
              <a:buFont typeface="Wingdings" panose="05000000000000000000" pitchFamily="2" charset="2"/>
              <a:buChar char="ü"/>
            </a:pPr>
            <a:r>
              <a:rPr lang="tr-TR" sz="2800" dirty="0">
                <a:solidFill>
                  <a:srgbClr val="00B050"/>
                </a:solidFill>
                <a:latin typeface="Comic Sans MS" panose="030F0702030302020204" pitchFamily="66" charset="0"/>
              </a:rPr>
              <a:t>Bilgilerini rica ederim.</a:t>
            </a:r>
          </a:p>
          <a:p>
            <a:pPr marL="285750" indent="-285750" algn="ctr">
              <a:buFont typeface="Wingdings" panose="05000000000000000000" pitchFamily="2" charset="2"/>
              <a:buChar char="ü"/>
            </a:pPr>
            <a:r>
              <a:rPr lang="tr-TR" sz="2800" dirty="0">
                <a:solidFill>
                  <a:srgbClr val="00B050"/>
                </a:solidFill>
                <a:latin typeface="Comic Sans MS" panose="030F0702030302020204" pitchFamily="66" charset="0"/>
              </a:rPr>
              <a:t>Gereğini rica ederim.</a:t>
            </a:r>
          </a:p>
          <a:p>
            <a:pPr algn="ctr"/>
            <a:endParaRPr lang="tr-TR" sz="2800" dirty="0">
              <a:latin typeface="Comic Sans MS" panose="030F0702030302020204" pitchFamily="66" charset="0"/>
            </a:endParaRPr>
          </a:p>
          <a:p>
            <a:pPr algn="ctr"/>
            <a:r>
              <a:rPr lang="tr-TR" sz="2800" dirty="0">
                <a:latin typeface="Comic Sans MS" panose="030F0702030302020204" pitchFamily="66" charset="0"/>
              </a:rPr>
              <a:t>Not: Alt idare/birim ile yapılan yazışmalarda bilgi</a:t>
            </a:r>
          </a:p>
          <a:p>
            <a:pPr algn="ctr"/>
            <a:r>
              <a:rPr lang="tr-TR" sz="2800" dirty="0">
                <a:latin typeface="Comic Sans MS" panose="030F0702030302020204" pitchFamily="66" charset="0"/>
              </a:rPr>
              <a:t>ve/veya gereği doğrudan rica edilir.</a:t>
            </a:r>
          </a:p>
        </p:txBody>
      </p:sp>
    </p:spTree>
    <p:extLst>
      <p:ext uri="{BB962C8B-B14F-4D97-AF65-F5344CB8AC3E}">
        <p14:creationId xmlns:p14="http://schemas.microsoft.com/office/powerpoint/2010/main" val="150625479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CFC8937C-3404-46A6-A4DA-F4E25B3C4C40}"/>
              </a:ext>
            </a:extLst>
          </p:cNvPr>
          <p:cNvSpPr/>
          <p:nvPr/>
        </p:nvSpPr>
        <p:spPr>
          <a:xfrm>
            <a:off x="569495" y="709643"/>
            <a:ext cx="11429999" cy="6124754"/>
          </a:xfrm>
          <a:prstGeom prst="rect">
            <a:avLst/>
          </a:prstGeom>
        </p:spPr>
        <p:txBody>
          <a:bodyPr wrap="square">
            <a:spAutoFit/>
          </a:bodyPr>
          <a:lstStyle/>
          <a:p>
            <a:pPr algn="ctr"/>
            <a:r>
              <a:rPr lang="tr-TR" sz="2800" dirty="0">
                <a:solidFill>
                  <a:srgbClr val="FF0000"/>
                </a:solidFill>
                <a:latin typeface="Comic Sans MS" panose="030F0702030302020204" pitchFamily="66" charset="0"/>
              </a:rPr>
              <a:t>«… arz ederim.» Kullanımı</a:t>
            </a:r>
          </a:p>
          <a:p>
            <a:pPr algn="ctr"/>
            <a:r>
              <a:rPr lang="tr-TR" sz="2800" dirty="0">
                <a:latin typeface="Comic Sans MS" panose="030F0702030302020204" pitchFamily="66" charset="0"/>
              </a:rPr>
              <a:t>Üst ve aynı düzeydeki idare/birim ile yapılan yazışmalarda bilgi</a:t>
            </a:r>
          </a:p>
          <a:p>
            <a:pPr algn="ctr"/>
            <a:r>
              <a:rPr lang="tr-TR" sz="2800" dirty="0">
                <a:latin typeface="Comic Sans MS" panose="030F0702030302020204" pitchFamily="66" charset="0"/>
              </a:rPr>
              <a:t>verildiği ve/veya gereğinin yapılmasının talep edildiği durumlarda</a:t>
            </a:r>
          </a:p>
          <a:p>
            <a:pPr algn="ctr"/>
            <a:r>
              <a:rPr lang="tr-TR" sz="2800" dirty="0">
                <a:latin typeface="Comic Sans MS" panose="030F0702030302020204" pitchFamily="66" charset="0"/>
              </a:rPr>
              <a:t>aşağıdakilerden uygun olanı seçilmelidir:</a:t>
            </a:r>
          </a:p>
          <a:p>
            <a:pPr marL="457200" indent="-457200" algn="ctr">
              <a:buFont typeface="Wingdings" panose="05000000000000000000" pitchFamily="2" charset="2"/>
              <a:buChar char="ü"/>
            </a:pPr>
            <a:r>
              <a:rPr lang="tr-TR" sz="2800" dirty="0">
                <a:solidFill>
                  <a:srgbClr val="00B050"/>
                </a:solidFill>
                <a:latin typeface="Comic Sans MS" panose="030F0702030302020204" pitchFamily="66" charset="0"/>
              </a:rPr>
              <a:t>Bilgilerini ve gereğini arz ederim.</a:t>
            </a:r>
          </a:p>
          <a:p>
            <a:pPr marL="457200" indent="-457200" algn="ctr">
              <a:buFont typeface="Wingdings" panose="05000000000000000000" pitchFamily="2" charset="2"/>
              <a:buChar char="ü"/>
            </a:pPr>
            <a:r>
              <a:rPr lang="tr-TR" sz="2800" dirty="0">
                <a:solidFill>
                  <a:srgbClr val="00B050"/>
                </a:solidFill>
                <a:latin typeface="Comic Sans MS" panose="030F0702030302020204" pitchFamily="66" charset="0"/>
              </a:rPr>
              <a:t>Bilgilerinize arz ederim.</a:t>
            </a:r>
          </a:p>
          <a:p>
            <a:pPr marL="457200" indent="-457200" algn="ctr">
              <a:buFont typeface="Wingdings" panose="05000000000000000000" pitchFamily="2" charset="2"/>
              <a:buChar char="ü"/>
            </a:pPr>
            <a:r>
              <a:rPr lang="tr-TR" sz="2800" dirty="0">
                <a:solidFill>
                  <a:srgbClr val="00B050"/>
                </a:solidFill>
                <a:latin typeface="Comic Sans MS" panose="030F0702030302020204" pitchFamily="66" charset="0"/>
              </a:rPr>
              <a:t>Gereğini bilgilerinize arz ederim.</a:t>
            </a:r>
          </a:p>
          <a:p>
            <a:pPr algn="ctr"/>
            <a:endParaRPr lang="tr-TR" sz="2800" dirty="0">
              <a:latin typeface="Comic Sans MS" panose="030F0702030302020204" pitchFamily="66" charset="0"/>
            </a:endParaRPr>
          </a:p>
          <a:p>
            <a:pPr algn="ctr"/>
            <a:r>
              <a:rPr lang="tr-TR" sz="2800" dirty="0">
                <a:latin typeface="Comic Sans MS" panose="030F0702030302020204" pitchFamily="66" charset="0"/>
              </a:rPr>
              <a:t>Not: Üst ve aynı düzeydeki idare/birimine doğrudan arz</a:t>
            </a:r>
          </a:p>
          <a:p>
            <a:pPr algn="ctr"/>
            <a:r>
              <a:rPr lang="tr-TR" sz="2800" dirty="0">
                <a:latin typeface="Comic Sans MS" panose="030F0702030302020204" pitchFamily="66" charset="0"/>
              </a:rPr>
              <a:t>edilmez, bilgilerine arz edilir.</a:t>
            </a:r>
          </a:p>
          <a:p>
            <a:pPr algn="ctr"/>
            <a:r>
              <a:rPr lang="tr-TR" sz="2800" dirty="0">
                <a:latin typeface="Comic Sans MS" panose="030F0702030302020204" pitchFamily="66" charset="0"/>
              </a:rPr>
              <a:t>Çok Önemli Not: Bilgileriniz</a:t>
            </a:r>
            <a:r>
              <a:rPr lang="tr-TR" sz="2800" dirty="0">
                <a:solidFill>
                  <a:srgbClr val="00B050"/>
                </a:solidFill>
                <a:latin typeface="Comic Sans MS" panose="030F0702030302020204" pitchFamily="66" charset="0"/>
              </a:rPr>
              <a:t>e</a:t>
            </a:r>
            <a:r>
              <a:rPr lang="tr-TR" sz="2800" dirty="0">
                <a:latin typeface="Comic Sans MS" panose="030F0702030302020204" pitchFamily="66" charset="0"/>
              </a:rPr>
              <a:t> ve gereğin</a:t>
            </a:r>
            <a:r>
              <a:rPr lang="tr-TR" sz="2800" dirty="0">
                <a:solidFill>
                  <a:srgbClr val="00B050"/>
                </a:solidFill>
                <a:latin typeface="Comic Sans MS" panose="030F0702030302020204" pitchFamily="66" charset="0"/>
              </a:rPr>
              <a:t>i</a:t>
            </a:r>
            <a:r>
              <a:rPr lang="tr-TR" sz="2800" dirty="0">
                <a:latin typeface="Comic Sans MS" panose="030F0702030302020204" pitchFamily="66" charset="0"/>
              </a:rPr>
              <a:t> </a:t>
            </a:r>
            <a:r>
              <a:rPr lang="tr-TR" sz="2800" dirty="0">
                <a:solidFill>
                  <a:srgbClr val="00B050"/>
                </a:solidFill>
                <a:latin typeface="Comic Sans MS" panose="030F0702030302020204" pitchFamily="66" charset="0"/>
              </a:rPr>
              <a:t>arz ederim</a:t>
            </a:r>
            <a:r>
              <a:rPr lang="tr-TR" sz="2800" dirty="0">
                <a:latin typeface="Comic Sans MS" panose="030F0702030302020204" pitchFamily="66" charset="0"/>
              </a:rPr>
              <a:t>. </a:t>
            </a:r>
            <a:r>
              <a:rPr lang="tr-TR" sz="2800" dirty="0">
                <a:solidFill>
                  <a:srgbClr val="00B050"/>
                </a:solidFill>
                <a:latin typeface="Comic Sans MS" panose="030F0702030302020204" pitchFamily="66" charset="0"/>
              </a:rPr>
              <a:t>(D)</a:t>
            </a:r>
          </a:p>
          <a:p>
            <a:pPr algn="ctr"/>
            <a:r>
              <a:rPr lang="tr-TR" sz="2800" dirty="0">
                <a:latin typeface="Comic Sans MS" panose="030F0702030302020204" pitchFamily="66" charset="0"/>
              </a:rPr>
              <a:t>Bilgileriniz</a:t>
            </a:r>
            <a:r>
              <a:rPr lang="tr-TR" sz="2800" dirty="0">
                <a:solidFill>
                  <a:srgbClr val="FF0000"/>
                </a:solidFill>
                <a:latin typeface="Comic Sans MS" panose="030F0702030302020204" pitchFamily="66" charset="0"/>
              </a:rPr>
              <a:t>i</a:t>
            </a:r>
            <a:r>
              <a:rPr lang="tr-TR" sz="2800" dirty="0">
                <a:latin typeface="Comic Sans MS" panose="030F0702030302020204" pitchFamily="66" charset="0"/>
              </a:rPr>
              <a:t> ve gereğini </a:t>
            </a:r>
            <a:r>
              <a:rPr lang="tr-TR" sz="2800" dirty="0">
                <a:solidFill>
                  <a:srgbClr val="FF0000"/>
                </a:solidFill>
                <a:latin typeface="Comic Sans MS" panose="030F0702030302020204" pitchFamily="66" charset="0"/>
              </a:rPr>
              <a:t>arz ederim. (Y)</a:t>
            </a:r>
          </a:p>
          <a:p>
            <a:pPr algn="ctr"/>
            <a:r>
              <a:rPr lang="tr-TR" sz="2800" dirty="0">
                <a:latin typeface="Comic Sans MS" panose="030F0702030302020204" pitchFamily="66" charset="0"/>
              </a:rPr>
              <a:t>Bunların yerine, ‘’… gereğin</a:t>
            </a:r>
            <a:r>
              <a:rPr lang="tr-TR" sz="2800" dirty="0">
                <a:solidFill>
                  <a:srgbClr val="00B050"/>
                </a:solidFill>
                <a:latin typeface="Comic Sans MS" panose="030F0702030302020204" pitchFamily="66" charset="0"/>
              </a:rPr>
              <a:t>i</a:t>
            </a:r>
            <a:r>
              <a:rPr lang="tr-TR" sz="2800" dirty="0">
                <a:latin typeface="Comic Sans MS" panose="030F0702030302020204" pitchFamily="66" charset="0"/>
              </a:rPr>
              <a:t> bilgileriniz</a:t>
            </a:r>
            <a:r>
              <a:rPr lang="tr-TR" sz="2800" dirty="0">
                <a:solidFill>
                  <a:srgbClr val="00B050"/>
                </a:solidFill>
                <a:latin typeface="Comic Sans MS" panose="030F0702030302020204" pitchFamily="66" charset="0"/>
              </a:rPr>
              <a:t>e</a:t>
            </a:r>
            <a:r>
              <a:rPr lang="tr-TR" sz="2800" dirty="0">
                <a:latin typeface="Comic Sans MS" panose="030F0702030302020204" pitchFamily="66" charset="0"/>
              </a:rPr>
              <a:t> arz ederim.’’ (D)</a:t>
            </a:r>
          </a:p>
          <a:p>
            <a:pPr algn="ctr"/>
            <a:endParaRPr lang="tr-TR" sz="2800" dirty="0">
              <a:latin typeface="Comic Sans MS" panose="030F0702030302020204" pitchFamily="66" charset="0"/>
            </a:endParaRPr>
          </a:p>
        </p:txBody>
      </p:sp>
    </p:spTree>
    <p:extLst>
      <p:ext uri="{BB962C8B-B14F-4D97-AF65-F5344CB8AC3E}">
        <p14:creationId xmlns:p14="http://schemas.microsoft.com/office/powerpoint/2010/main" val="265781447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9FF7D067-7E27-4519-AFEA-A6D5C72D5C1B}"/>
              </a:ext>
            </a:extLst>
          </p:cNvPr>
          <p:cNvSpPr/>
          <p:nvPr/>
        </p:nvSpPr>
        <p:spPr>
          <a:xfrm>
            <a:off x="823133" y="964786"/>
            <a:ext cx="10202778" cy="5262979"/>
          </a:xfrm>
          <a:prstGeom prst="rect">
            <a:avLst/>
          </a:prstGeom>
        </p:spPr>
        <p:txBody>
          <a:bodyPr wrap="square">
            <a:spAutoFit/>
          </a:bodyPr>
          <a:lstStyle/>
          <a:p>
            <a:pPr algn="ctr"/>
            <a:r>
              <a:rPr lang="tr-TR" sz="2800" dirty="0">
                <a:solidFill>
                  <a:srgbClr val="FF0000"/>
                </a:solidFill>
                <a:latin typeface="Comic Sans MS" panose="030F0702030302020204" pitchFamily="66" charset="0"/>
              </a:rPr>
              <a:t>‘‘… arz ve rica ederim’’ Birlikte Kullanımı</a:t>
            </a:r>
          </a:p>
          <a:p>
            <a:pPr algn="ctr"/>
            <a:endParaRPr lang="tr-TR" sz="2800" dirty="0">
              <a:solidFill>
                <a:srgbClr val="FF0000"/>
              </a:solidFill>
              <a:latin typeface="Comic Sans MS" panose="030F0702030302020204" pitchFamily="66" charset="0"/>
            </a:endParaRPr>
          </a:p>
          <a:p>
            <a:pPr algn="ctr"/>
            <a:r>
              <a:rPr lang="tr-TR" sz="2800" dirty="0">
                <a:latin typeface="Comic Sans MS" panose="030F0702030302020204" pitchFamily="66" charset="0"/>
              </a:rPr>
              <a:t>Üst, aynı ve alt düzeydeki birden çok idare/birim ile</a:t>
            </a:r>
          </a:p>
          <a:p>
            <a:pPr algn="ctr"/>
            <a:r>
              <a:rPr lang="tr-TR" sz="2800" dirty="0">
                <a:latin typeface="Comic Sans MS" panose="030F0702030302020204" pitchFamily="66" charset="0"/>
              </a:rPr>
              <a:t>yapılan dağıtımlı yazışmalarda bilgi verildiği ve/veya gereğinin yapılmasının talep edildiği durumlarda </a:t>
            </a:r>
          </a:p>
          <a:p>
            <a:pPr algn="ctr"/>
            <a:r>
              <a:rPr lang="tr-TR" sz="2800" dirty="0">
                <a:latin typeface="Comic Sans MS" panose="030F0702030302020204" pitchFamily="66" charset="0"/>
              </a:rPr>
              <a:t>uygun ifade seçilmelidir:</a:t>
            </a:r>
          </a:p>
          <a:p>
            <a:pPr algn="ctr"/>
            <a:endParaRPr lang="tr-TR" sz="2800" dirty="0">
              <a:latin typeface="Comic Sans MS" panose="030F0702030302020204" pitchFamily="66" charset="0"/>
            </a:endParaRPr>
          </a:p>
          <a:p>
            <a:pPr marL="457200" indent="-457200" algn="ctr">
              <a:buFont typeface="Wingdings" panose="05000000000000000000" pitchFamily="2" charset="2"/>
              <a:buChar char="ü"/>
            </a:pPr>
            <a:r>
              <a:rPr lang="tr-TR" sz="2800" dirty="0">
                <a:solidFill>
                  <a:srgbClr val="00B050"/>
                </a:solidFill>
                <a:latin typeface="Comic Sans MS" panose="030F0702030302020204" pitchFamily="66" charset="0"/>
              </a:rPr>
              <a:t>Bilgilerini ve gereğini arz ve rica ederim.</a:t>
            </a:r>
          </a:p>
          <a:p>
            <a:pPr marL="457200" indent="-457200" algn="ctr">
              <a:buFont typeface="Wingdings" panose="05000000000000000000" pitchFamily="2" charset="2"/>
              <a:buChar char="ü"/>
            </a:pPr>
            <a:r>
              <a:rPr lang="tr-TR" sz="2800" dirty="0">
                <a:solidFill>
                  <a:srgbClr val="00B050"/>
                </a:solidFill>
                <a:latin typeface="Comic Sans MS" panose="030F0702030302020204" pitchFamily="66" charset="0"/>
              </a:rPr>
              <a:t>Bilgilerini ve gereğini arz/rica ederim.</a:t>
            </a:r>
          </a:p>
          <a:p>
            <a:pPr marL="457200" indent="-457200" algn="ctr">
              <a:buFont typeface="Wingdings" panose="05000000000000000000" pitchFamily="2" charset="2"/>
              <a:buChar char="ü"/>
            </a:pPr>
            <a:r>
              <a:rPr lang="tr-TR" sz="2800" dirty="0">
                <a:solidFill>
                  <a:srgbClr val="00B050"/>
                </a:solidFill>
                <a:latin typeface="Comic Sans MS" panose="030F0702030302020204" pitchFamily="66" charset="0"/>
              </a:rPr>
              <a:t>Bilgilerini arz ve rica ederim.</a:t>
            </a:r>
          </a:p>
          <a:p>
            <a:pPr marL="457200" indent="-457200" algn="ctr">
              <a:buFont typeface="Wingdings" panose="05000000000000000000" pitchFamily="2" charset="2"/>
              <a:buChar char="ü"/>
            </a:pPr>
            <a:r>
              <a:rPr lang="tr-TR" sz="2800" dirty="0">
                <a:solidFill>
                  <a:srgbClr val="00B050"/>
                </a:solidFill>
                <a:latin typeface="Comic Sans MS" panose="030F0702030302020204" pitchFamily="66" charset="0"/>
              </a:rPr>
              <a:t>Gereğini arz ve rica ederim.</a:t>
            </a:r>
          </a:p>
          <a:p>
            <a:pPr algn="ctr"/>
            <a:r>
              <a:rPr lang="tr-TR" sz="2800" dirty="0">
                <a:solidFill>
                  <a:srgbClr val="00B050"/>
                </a:solidFill>
                <a:highlight>
                  <a:srgbClr val="FFFF00"/>
                </a:highlight>
                <a:latin typeface="Comic Sans MS" panose="030F0702030302020204" pitchFamily="66" charset="0"/>
              </a:rPr>
              <a:t>Bence Doğrusu: Bilgilerinize arz ve gereğini rica ederim.</a:t>
            </a:r>
          </a:p>
        </p:txBody>
      </p:sp>
    </p:spTree>
    <p:extLst>
      <p:ext uri="{BB962C8B-B14F-4D97-AF65-F5344CB8AC3E}">
        <p14:creationId xmlns:p14="http://schemas.microsoft.com/office/powerpoint/2010/main" val="389626700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5F2954B3-233D-42E0-904A-45A20F915BDF}"/>
              </a:ext>
            </a:extLst>
          </p:cNvPr>
          <p:cNvPicPr>
            <a:picLocks noChangeAspect="1"/>
          </p:cNvPicPr>
          <p:nvPr/>
        </p:nvPicPr>
        <p:blipFill>
          <a:blip r:embed="rId2"/>
          <a:stretch>
            <a:fillRect/>
          </a:stretch>
        </p:blipFill>
        <p:spPr>
          <a:xfrm>
            <a:off x="2414338" y="1259529"/>
            <a:ext cx="7451015" cy="5012933"/>
          </a:xfrm>
          <a:prstGeom prst="rect">
            <a:avLst/>
          </a:prstGeom>
        </p:spPr>
      </p:pic>
      <p:sp>
        <p:nvSpPr>
          <p:cNvPr id="3" name="Metin kutusu 2">
            <a:extLst>
              <a:ext uri="{FF2B5EF4-FFF2-40B4-BE49-F238E27FC236}">
                <a16:creationId xmlns:a16="http://schemas.microsoft.com/office/drawing/2014/main" id="{1BBF57E1-6C2F-4BFC-81EE-9BB8A0A088BB}"/>
              </a:ext>
            </a:extLst>
          </p:cNvPr>
          <p:cNvSpPr txBox="1"/>
          <p:nvPr/>
        </p:nvSpPr>
        <p:spPr>
          <a:xfrm>
            <a:off x="5382126" y="529390"/>
            <a:ext cx="828173" cy="847409"/>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R="0" algn="l" defTabSz="914400" rtl="0" fontAlgn="auto" latinLnBrk="0" hangingPunct="0">
              <a:lnSpc>
                <a:spcPct val="110000"/>
              </a:lnSpc>
              <a:spcBef>
                <a:spcPts val="2000"/>
              </a:spcBef>
              <a:spcAft>
                <a:spcPts val="0"/>
              </a:spcAft>
              <a:buClrTx/>
              <a:buSzPct val="100000"/>
              <a:tabLst/>
            </a:pPr>
            <a:r>
              <a:rPr kumimoji="0" lang="tr-TR" sz="2400" b="0" i="0" u="none" strike="noStrike" cap="none" spc="0" normalizeH="0" baseline="0" dirty="0">
                <a:ln>
                  <a:noFill/>
                </a:ln>
                <a:solidFill>
                  <a:srgbClr val="000000"/>
                </a:solidFill>
                <a:effectLst/>
                <a:uFillTx/>
                <a:latin typeface="+mn-lt"/>
                <a:ea typeface="+mn-ea"/>
                <a:cs typeface="+mn-cs"/>
                <a:sym typeface="Interstate"/>
              </a:rPr>
              <a:t>ÖZET</a:t>
            </a:r>
          </a:p>
        </p:txBody>
      </p:sp>
    </p:spTree>
    <p:extLst>
      <p:ext uri="{BB962C8B-B14F-4D97-AF65-F5344CB8AC3E}">
        <p14:creationId xmlns:p14="http://schemas.microsoft.com/office/powerpoint/2010/main" val="17490645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3" descr="%60"/>
          <p:cNvSpPr>
            <a:spLocks noGrp="1" noChangeArrowheads="1"/>
          </p:cNvSpPr>
          <p:nvPr>
            <p:ph type="title" idx="4294967295"/>
          </p:nvPr>
        </p:nvSpPr>
        <p:spPr>
          <a:xfrm>
            <a:off x="245660" y="1783068"/>
            <a:ext cx="11245754" cy="1205792"/>
          </a:xfrm>
          <a:blipFill dpi="0" rotWithShape="0">
            <a:blip r:embed="rId2"/>
            <a:srcRect/>
            <a:tile tx="0" ty="0" sx="100000" sy="100000" flip="none" algn="tl"/>
          </a:blipFill>
          <a:scene3d>
            <a:camera prst="legacyPerspectiveBottomLeft"/>
            <a:lightRig rig="legacyFlat3" dir="t"/>
          </a:scene3d>
          <a:sp3d extrusionH="887400" prstMaterial="legacyMatte">
            <a:bevelT w="13500" h="13500" prst="angle"/>
            <a:bevelB w="13500" h="13500" prst="angle"/>
            <a:extrusionClr>
              <a:srgbClr val="FFCCFF"/>
            </a:extrusionClr>
            <a:contourClr>
              <a:srgbClr val="FFCCFF"/>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flatTx/>
          </a:bodyPr>
          <a:lstStyle/>
          <a:p>
            <a:pPr algn="ctr"/>
            <a:r>
              <a:rPr lang="tr-TR" altLang="tr-TR" sz="3200" dirty="0">
                <a:solidFill>
                  <a:srgbClr val="0000FF"/>
                </a:solidFill>
                <a:cs typeface="Times New Roman" panose="02020603050405020304" pitchFamily="18" charset="0"/>
              </a:rPr>
              <a:t>“…saygılarımla </a:t>
            </a:r>
            <a:r>
              <a:rPr lang="tr-TR" altLang="tr-TR" sz="3200" dirty="0">
                <a:solidFill>
                  <a:srgbClr val="0000FF"/>
                </a:solidFill>
              </a:rPr>
              <a:t>r</a:t>
            </a:r>
            <a:r>
              <a:rPr lang="tr-TR" altLang="tr-TR" sz="3200" dirty="0">
                <a:solidFill>
                  <a:srgbClr val="0000FF"/>
                </a:solidFill>
                <a:cs typeface="Times New Roman" panose="02020603050405020304" pitchFamily="18" charset="0"/>
              </a:rPr>
              <a:t>ica ederim”,</a:t>
            </a:r>
            <a:r>
              <a:rPr lang="tr-TR" altLang="tr-TR" sz="3200" dirty="0">
                <a:cs typeface="Times New Roman" panose="02020603050405020304" pitchFamily="18" charset="0"/>
              </a:rPr>
              <a:t> </a:t>
            </a:r>
            <a:br>
              <a:rPr lang="tr-TR" altLang="tr-TR" sz="3200" dirty="0"/>
            </a:br>
            <a:r>
              <a:rPr lang="tr-TR" altLang="tr-TR" sz="3200" dirty="0">
                <a:solidFill>
                  <a:srgbClr val="0000FF"/>
                </a:solidFill>
                <a:cs typeface="Times New Roman" panose="02020603050405020304" pitchFamily="18" charset="0"/>
              </a:rPr>
              <a:t>“…hürmetlerimle </a:t>
            </a:r>
            <a:r>
              <a:rPr lang="tr-TR" altLang="tr-TR" sz="3200" dirty="0">
                <a:solidFill>
                  <a:srgbClr val="0000FF"/>
                </a:solidFill>
              </a:rPr>
              <a:t>a</a:t>
            </a:r>
            <a:r>
              <a:rPr lang="tr-TR" altLang="tr-TR" sz="3200" dirty="0">
                <a:solidFill>
                  <a:srgbClr val="0000FF"/>
                </a:solidFill>
                <a:cs typeface="Times New Roman" panose="02020603050405020304" pitchFamily="18" charset="0"/>
              </a:rPr>
              <a:t>rz ederim”</a:t>
            </a:r>
            <a:r>
              <a:rPr lang="tr-TR" altLang="tr-TR" sz="3200" dirty="0">
                <a:cs typeface="Times New Roman" panose="02020603050405020304" pitchFamily="18" charset="0"/>
              </a:rPr>
              <a:t> </a:t>
            </a:r>
            <a:br>
              <a:rPr lang="tr-TR" altLang="tr-TR" sz="3200" dirty="0"/>
            </a:br>
            <a:r>
              <a:rPr lang="tr-TR" altLang="tr-TR" sz="3200" dirty="0"/>
              <a:t>ve benzeri sözlere yer verilmez.</a:t>
            </a:r>
            <a:endParaRPr lang="tr-TR" altLang="tr-TR" sz="3200" dirty="0">
              <a:cs typeface="Times New Roman" panose="02020603050405020304" pitchFamily="18" charset="0"/>
            </a:endParaRPr>
          </a:p>
        </p:txBody>
      </p:sp>
    </p:spTree>
    <p:extLst>
      <p:ext uri="{BB962C8B-B14F-4D97-AF65-F5344CB8AC3E}">
        <p14:creationId xmlns:p14="http://schemas.microsoft.com/office/powerpoint/2010/main" val="269396016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BF78D583-6232-4E20-B7CE-DAA309221318}"/>
              </a:ext>
            </a:extLst>
          </p:cNvPr>
          <p:cNvSpPr txBox="1">
            <a:spLocks noChangeArrowheads="1"/>
          </p:cNvSpPr>
          <p:nvPr/>
        </p:nvSpPr>
        <p:spPr bwMode="auto">
          <a:xfrm>
            <a:off x="1332931" y="800670"/>
            <a:ext cx="91440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r>
              <a:rPr lang="tr-TR" altLang="tr-TR" sz="4000" b="1" i="1" dirty="0">
                <a:solidFill>
                  <a:srgbClr val="FF0000"/>
                </a:solidFill>
                <a:latin typeface="Times New Roman" panose="02020603050405020304" pitchFamily="18" charset="0"/>
                <a:sym typeface="Wingdings" panose="05000000000000000000" pitchFamily="2" charset="2"/>
              </a:rPr>
              <a:t>  </a:t>
            </a:r>
            <a:r>
              <a:rPr lang="tr-TR" altLang="tr-TR" sz="4000" b="1" dirty="0">
                <a:solidFill>
                  <a:srgbClr val="FF0000"/>
                </a:solidFill>
                <a:latin typeface="Times New Roman" panose="02020603050405020304" pitchFamily="18" charset="0"/>
                <a:sym typeface="Wingdings" panose="05000000000000000000" pitchFamily="2" charset="2"/>
              </a:rPr>
              <a:t>yanlış</a:t>
            </a:r>
            <a:r>
              <a:rPr lang="tr-TR" altLang="tr-TR" sz="4000" b="1" i="1" dirty="0">
                <a:solidFill>
                  <a:srgbClr val="FF0000"/>
                </a:solidFill>
                <a:latin typeface="Times New Roman" panose="02020603050405020304" pitchFamily="18" charset="0"/>
                <a:sym typeface="Wingdings" panose="05000000000000000000" pitchFamily="2" charset="2"/>
              </a:rPr>
              <a:t>	</a:t>
            </a:r>
            <a:r>
              <a:rPr lang="tr-TR" altLang="tr-TR" sz="4000" b="1" i="1" dirty="0">
                <a:solidFill>
                  <a:srgbClr val="FFFF00"/>
                </a:solidFill>
                <a:latin typeface="Times New Roman" panose="02020603050405020304" pitchFamily="18" charset="0"/>
                <a:sym typeface="Wingdings" panose="05000000000000000000" pitchFamily="2" charset="2"/>
              </a:rPr>
              <a:t>				</a:t>
            </a:r>
            <a:r>
              <a:rPr lang="tr-TR" altLang="tr-TR" sz="4000" b="1" dirty="0">
                <a:solidFill>
                  <a:srgbClr val="00B050"/>
                </a:solidFill>
                <a:latin typeface="Times New Roman" panose="02020603050405020304" pitchFamily="18" charset="0"/>
                <a:sym typeface="Wingdings" panose="05000000000000000000" pitchFamily="2" charset="2"/>
              </a:rPr>
              <a:t>doğru</a:t>
            </a:r>
          </a:p>
          <a:p>
            <a:pPr fontAlgn="base">
              <a:spcBef>
                <a:spcPct val="0"/>
              </a:spcBef>
              <a:spcAft>
                <a:spcPct val="0"/>
              </a:spcAft>
              <a:defRPr/>
            </a:pPr>
            <a:endParaRPr lang="tr-TR" altLang="tr-TR" sz="4000" b="1" i="1" dirty="0">
              <a:solidFill>
                <a:srgbClr val="FFFF00"/>
              </a:solidFill>
              <a:latin typeface="Times New Roman" panose="02020603050405020304" pitchFamily="18" charset="0"/>
              <a:sym typeface="Wingdings" panose="05000000000000000000" pitchFamily="2" charset="2"/>
            </a:endParaRPr>
          </a:p>
          <a:p>
            <a:pPr fontAlgn="base">
              <a:spcBef>
                <a:spcPct val="0"/>
              </a:spcBef>
              <a:spcAft>
                <a:spcPct val="0"/>
              </a:spcAft>
              <a:defRPr/>
            </a:pPr>
            <a:r>
              <a:rPr lang="tr-TR" altLang="tr-TR" sz="4000" b="1" i="1" dirty="0" err="1">
                <a:latin typeface="Times New Roman" panose="02020603050405020304" pitchFamily="18" charset="0"/>
                <a:sym typeface="Wingdings" panose="05000000000000000000" pitchFamily="2" charset="2"/>
              </a:rPr>
              <a:t>olupta</a:t>
            </a:r>
            <a:r>
              <a:rPr lang="tr-TR" altLang="tr-TR" sz="4000" b="1" i="1" dirty="0">
                <a:latin typeface="Times New Roman" panose="02020603050405020304" pitchFamily="18" charset="0"/>
                <a:sym typeface="Wingdings" panose="05000000000000000000" pitchFamily="2" charset="2"/>
              </a:rPr>
              <a:t>	olup ta</a:t>
            </a:r>
            <a:r>
              <a:rPr lang="tr-TR" altLang="tr-TR" sz="4000" b="1" dirty="0">
                <a:latin typeface="Times New Roman" panose="02020603050405020304" pitchFamily="18" charset="0"/>
                <a:sym typeface="Wingdings" panose="05000000000000000000" pitchFamily="2" charset="2"/>
              </a:rPr>
              <a:t>		  olup da	</a:t>
            </a:r>
          </a:p>
          <a:p>
            <a:pPr fontAlgn="base">
              <a:spcBef>
                <a:spcPct val="0"/>
              </a:spcBef>
              <a:spcAft>
                <a:spcPct val="0"/>
              </a:spcAft>
              <a:defRPr/>
            </a:pPr>
            <a:r>
              <a:rPr lang="tr-TR" altLang="tr-TR" sz="4000" b="1" dirty="0">
                <a:latin typeface="Times New Roman" panose="02020603050405020304" pitchFamily="18" charset="0"/>
                <a:sym typeface="Wingdings" panose="05000000000000000000" pitchFamily="2" charset="2"/>
              </a:rPr>
              <a:t>  </a:t>
            </a:r>
            <a:r>
              <a:rPr lang="tr-TR" altLang="tr-TR" sz="4000" b="1" i="1" dirty="0">
                <a:latin typeface="Times New Roman" panose="02020603050405020304" pitchFamily="18" charset="0"/>
                <a:sym typeface="Wingdings" panose="05000000000000000000" pitchFamily="2" charset="2"/>
              </a:rPr>
              <a:t>yada</a:t>
            </a:r>
            <a:r>
              <a:rPr lang="tr-TR" altLang="tr-TR" sz="4000" b="1" dirty="0">
                <a:latin typeface="Times New Roman" panose="02020603050405020304" pitchFamily="18" charset="0"/>
                <a:sym typeface="Wingdings" panose="05000000000000000000" pitchFamily="2" charset="2"/>
              </a:rPr>
              <a:t>                   	         ya da</a:t>
            </a:r>
          </a:p>
          <a:p>
            <a:pPr fontAlgn="base">
              <a:spcBef>
                <a:spcPct val="0"/>
              </a:spcBef>
              <a:spcAft>
                <a:spcPct val="0"/>
              </a:spcAft>
              <a:defRPr/>
            </a:pPr>
            <a:r>
              <a:rPr lang="tr-TR" altLang="tr-TR" sz="4000" b="1" dirty="0">
                <a:latin typeface="Times New Roman" panose="02020603050405020304" pitchFamily="18" charset="0"/>
                <a:sym typeface="Wingdings" panose="05000000000000000000" pitchFamily="2" charset="2"/>
              </a:rPr>
              <a:t>  </a:t>
            </a:r>
            <a:r>
              <a:rPr lang="tr-TR" altLang="tr-TR" sz="4000" b="1" i="1" dirty="0" err="1">
                <a:latin typeface="Times New Roman" panose="02020603050405020304" pitchFamily="18" charset="0"/>
                <a:sym typeface="Wingdings" panose="05000000000000000000" pitchFamily="2" charset="2"/>
              </a:rPr>
              <a:t>seninde</a:t>
            </a:r>
            <a:r>
              <a:rPr lang="tr-TR" altLang="tr-TR" sz="4000" b="1" dirty="0">
                <a:latin typeface="Times New Roman" panose="02020603050405020304" pitchFamily="18" charset="0"/>
                <a:sym typeface="Wingdings" panose="05000000000000000000" pitchFamily="2" charset="2"/>
              </a:rPr>
              <a:t>	                senin de</a:t>
            </a:r>
          </a:p>
          <a:p>
            <a:pPr fontAlgn="base">
              <a:spcBef>
                <a:spcPct val="0"/>
              </a:spcBef>
              <a:spcAft>
                <a:spcPct val="0"/>
              </a:spcAft>
              <a:defRPr/>
            </a:pPr>
            <a:r>
              <a:rPr lang="tr-TR" altLang="tr-TR" sz="4000" b="1" i="1" dirty="0">
                <a:latin typeface="Times New Roman" panose="02020603050405020304" pitchFamily="18" charset="0"/>
                <a:sym typeface="Wingdings" panose="05000000000000000000" pitchFamily="2" charset="2"/>
              </a:rPr>
              <a:t>Ahmet te</a:t>
            </a:r>
            <a:r>
              <a:rPr lang="tr-TR" altLang="tr-TR" sz="4000" b="1" dirty="0">
                <a:latin typeface="Times New Roman" panose="02020603050405020304" pitchFamily="18" charset="0"/>
                <a:sym typeface="Wingdings" panose="05000000000000000000" pitchFamily="2" charset="2"/>
              </a:rPr>
              <a:t> (geldi)  	        Ahmet de (geldi)</a:t>
            </a:r>
          </a:p>
          <a:p>
            <a:pPr fontAlgn="base">
              <a:spcBef>
                <a:spcPct val="0"/>
              </a:spcBef>
              <a:spcAft>
                <a:spcPct val="0"/>
              </a:spcAft>
              <a:defRPr/>
            </a:pPr>
            <a:r>
              <a:rPr lang="tr-TR" altLang="tr-TR" sz="4000" b="1" dirty="0">
                <a:latin typeface="Times New Roman" panose="02020603050405020304" pitchFamily="18" charset="0"/>
                <a:sym typeface="Wingdings" panose="05000000000000000000" pitchFamily="2" charset="2"/>
              </a:rPr>
              <a:t> </a:t>
            </a:r>
            <a:r>
              <a:rPr lang="tr-TR" altLang="tr-TR" sz="4000" b="1" i="1" dirty="0">
                <a:latin typeface="Times New Roman" panose="02020603050405020304" pitchFamily="18" charset="0"/>
                <a:sym typeface="Wingdings" panose="05000000000000000000" pitchFamily="2" charset="2"/>
              </a:rPr>
              <a:t>Kitap </a:t>
            </a:r>
            <a:r>
              <a:rPr lang="tr-TR" altLang="tr-TR" sz="4000" b="1" i="1" dirty="0" err="1">
                <a:latin typeface="Times New Roman" panose="02020603050405020304" pitchFamily="18" charset="0"/>
                <a:sym typeface="Wingdings" panose="05000000000000000000" pitchFamily="2" charset="2"/>
              </a:rPr>
              <a:t>Ahmet’dedir</a:t>
            </a:r>
            <a:r>
              <a:rPr lang="tr-TR" altLang="tr-TR" sz="4000" b="1" i="1" dirty="0">
                <a:latin typeface="Times New Roman" panose="02020603050405020304" pitchFamily="18" charset="0"/>
                <a:sym typeface="Wingdings" panose="05000000000000000000" pitchFamily="2" charset="2"/>
              </a:rPr>
              <a:t>. </a:t>
            </a:r>
            <a:r>
              <a:rPr lang="tr-TR" altLang="tr-TR" sz="4000" b="1" dirty="0">
                <a:latin typeface="Times New Roman" panose="02020603050405020304" pitchFamily="18" charset="0"/>
                <a:sym typeface="Wingdings" panose="05000000000000000000" pitchFamily="2" charset="2"/>
              </a:rPr>
              <a:t>    Kitap Ahmet’tedir.</a:t>
            </a:r>
          </a:p>
        </p:txBody>
      </p:sp>
    </p:spTree>
    <p:extLst>
      <p:ext uri="{BB962C8B-B14F-4D97-AF65-F5344CB8AC3E}">
        <p14:creationId xmlns:p14="http://schemas.microsoft.com/office/powerpoint/2010/main" val="1412969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3" descr="Büyük konfeti"/>
          <p:cNvSpPr>
            <a:spLocks noGrp="1" noChangeArrowheads="1"/>
          </p:cNvSpPr>
          <p:nvPr>
            <p:ph type="title" idx="4294967295"/>
          </p:nvPr>
        </p:nvSpPr>
        <p:spPr>
          <a:xfrm>
            <a:off x="310243" y="609600"/>
            <a:ext cx="10771415" cy="5638800"/>
          </a:xfrm>
          <a:blipFill dpi="0" rotWithShape="0">
            <a:blip r:embed="rId2"/>
            <a:srcRect/>
            <a:tile tx="0" ty="0" sx="100000" sy="100000" flip="none" algn="tl"/>
          </a:blipFill>
          <a:scene3d>
            <a:camera prst="legacyPerspectiveBottomLeft"/>
            <a:lightRig rig="legacyFlat3" dir="t"/>
          </a:scene3d>
          <a:sp3d extrusionH="8874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flatTx/>
          </a:bodyPr>
          <a:lstStyle/>
          <a:p>
            <a:pPr algn="ctr"/>
            <a:r>
              <a:rPr lang="en-AU" altLang="tr-TR" sz="5000" b="1" dirty="0" err="1">
                <a:solidFill>
                  <a:srgbClr val="993366"/>
                </a:solidFill>
                <a:cs typeface="Times New Roman" panose="02020603050405020304" pitchFamily="18" charset="0"/>
              </a:rPr>
              <a:t>Makam</a:t>
            </a:r>
            <a:r>
              <a:rPr lang="en-AU" altLang="tr-TR" sz="5000" b="1" dirty="0">
                <a:solidFill>
                  <a:srgbClr val="993366"/>
                </a:solidFill>
                <a:cs typeface="Times New Roman" panose="02020603050405020304" pitchFamily="18" charset="0"/>
              </a:rPr>
              <a:t> </a:t>
            </a:r>
            <a:r>
              <a:rPr lang="en-AU" altLang="tr-TR" sz="5000" b="1" dirty="0" err="1">
                <a:solidFill>
                  <a:srgbClr val="993366"/>
                </a:solidFill>
                <a:cs typeface="Times New Roman" panose="02020603050405020304" pitchFamily="18" charset="0"/>
              </a:rPr>
              <a:t>adları</a:t>
            </a:r>
            <a:br>
              <a:rPr lang="en-AU" altLang="tr-TR" sz="5000" b="1" dirty="0">
                <a:solidFill>
                  <a:srgbClr val="993366"/>
                </a:solidFill>
                <a:cs typeface="Times New Roman" panose="02020603050405020304" pitchFamily="18" charset="0"/>
              </a:rPr>
            </a:br>
            <a:r>
              <a:rPr lang="en-AU" altLang="tr-TR" sz="5000" b="1" dirty="0">
                <a:cs typeface="Times New Roman" panose="02020603050405020304" pitchFamily="18" charset="0"/>
              </a:rPr>
              <a:t>ad </a:t>
            </a:r>
            <a:r>
              <a:rPr lang="en-AU" altLang="tr-TR" sz="5000" b="1" dirty="0" err="1">
                <a:cs typeface="Times New Roman" panose="02020603050405020304" pitchFamily="18" charset="0"/>
              </a:rPr>
              <a:t>ve</a:t>
            </a:r>
            <a:r>
              <a:rPr lang="en-AU" altLang="tr-TR" sz="5000" b="1" dirty="0">
                <a:cs typeface="Times New Roman" panose="02020603050405020304" pitchFamily="18" charset="0"/>
              </a:rPr>
              <a:t> </a:t>
            </a:r>
            <a:r>
              <a:rPr lang="en-AU" altLang="tr-TR" sz="5000" b="1" dirty="0" err="1">
                <a:cs typeface="Times New Roman" panose="02020603050405020304" pitchFamily="18" charset="0"/>
              </a:rPr>
              <a:t>soyadın</a:t>
            </a:r>
            <a:r>
              <a:rPr lang="en-AU" altLang="tr-TR" sz="5000" b="1" dirty="0">
                <a:cs typeface="Times New Roman" panose="02020603050405020304" pitchFamily="18" charset="0"/>
              </a:rPr>
              <a:t> </a:t>
            </a:r>
            <a:r>
              <a:rPr lang="en-AU" altLang="tr-TR" sz="5000" b="1" dirty="0" err="1">
                <a:cs typeface="Times New Roman" panose="02020603050405020304" pitchFamily="18" charset="0"/>
              </a:rPr>
              <a:t>altına</a:t>
            </a:r>
            <a:r>
              <a:rPr lang="en-AU" altLang="tr-TR" sz="5000" b="1" dirty="0">
                <a:cs typeface="Times New Roman" panose="02020603050405020304" pitchFamily="18" charset="0"/>
              </a:rPr>
              <a:t> </a:t>
            </a:r>
            <a:br>
              <a:rPr lang="en-AU" altLang="tr-TR" sz="5000" b="1" dirty="0">
                <a:cs typeface="Times New Roman" panose="02020603050405020304" pitchFamily="18" charset="0"/>
              </a:rPr>
            </a:br>
            <a:r>
              <a:rPr lang="en-AU" altLang="tr-TR" sz="5000" b="1" dirty="0" err="1">
                <a:solidFill>
                  <a:srgbClr val="993366"/>
                </a:solidFill>
                <a:cs typeface="Times New Roman" panose="02020603050405020304" pitchFamily="18" charset="0"/>
              </a:rPr>
              <a:t>küçük</a:t>
            </a:r>
            <a:r>
              <a:rPr lang="en-AU" altLang="tr-TR" sz="5000" b="1" dirty="0">
                <a:solidFill>
                  <a:srgbClr val="993366"/>
                </a:solidFill>
                <a:cs typeface="Times New Roman" panose="02020603050405020304" pitchFamily="18" charset="0"/>
              </a:rPr>
              <a:t> </a:t>
            </a:r>
            <a:r>
              <a:rPr lang="en-AU" altLang="tr-TR" sz="5000" b="1" dirty="0" err="1">
                <a:solidFill>
                  <a:srgbClr val="993366"/>
                </a:solidFill>
                <a:cs typeface="Times New Roman" panose="02020603050405020304" pitchFamily="18" charset="0"/>
              </a:rPr>
              <a:t>harflerle</a:t>
            </a:r>
            <a:r>
              <a:rPr lang="en-AU" altLang="tr-TR" sz="5000" b="1" dirty="0">
                <a:cs typeface="Times New Roman" panose="02020603050405020304" pitchFamily="18" charset="0"/>
              </a:rPr>
              <a:t> </a:t>
            </a:r>
            <a:r>
              <a:rPr lang="en-AU" altLang="tr-TR" sz="5000" b="1" dirty="0" err="1">
                <a:cs typeface="Times New Roman" panose="02020603050405020304" pitchFamily="18" charset="0"/>
              </a:rPr>
              <a:t>yazılır</a:t>
            </a:r>
            <a:r>
              <a:rPr lang="en-AU" altLang="tr-TR" sz="5000" b="1" dirty="0">
                <a:cs typeface="Times New Roman" panose="02020603050405020304" pitchFamily="18" charset="0"/>
              </a:rPr>
              <a:t>.</a:t>
            </a:r>
            <a:r>
              <a:rPr lang="en-AU" altLang="tr-TR" sz="5000" b="1" dirty="0">
                <a:solidFill>
                  <a:srgbClr val="FF3300"/>
                </a:solidFill>
                <a:cs typeface="Times New Roman" panose="02020603050405020304" pitchFamily="18" charset="0"/>
              </a:rPr>
              <a:t> </a:t>
            </a:r>
            <a:r>
              <a:rPr lang="tr-TR" altLang="tr-TR" sz="5000" b="1" dirty="0">
                <a:solidFill>
                  <a:srgbClr val="FF3300"/>
                </a:solidFill>
              </a:rPr>
              <a:t> </a:t>
            </a:r>
            <a:br>
              <a:rPr lang="tr-TR" altLang="tr-TR" sz="5000" b="1" dirty="0">
                <a:solidFill>
                  <a:srgbClr val="FF3300"/>
                </a:solidFill>
              </a:rPr>
            </a:br>
            <a:br>
              <a:rPr lang="tr-TR" altLang="tr-TR" sz="5000" b="1" dirty="0">
                <a:solidFill>
                  <a:srgbClr val="FF3300"/>
                </a:solidFill>
              </a:rPr>
            </a:br>
            <a:r>
              <a:rPr lang="tr-TR" altLang="tr-TR" sz="5000" b="1" dirty="0">
                <a:solidFill>
                  <a:srgbClr val="990000"/>
                </a:solidFill>
              </a:rPr>
              <a:t> </a:t>
            </a:r>
            <a:r>
              <a:rPr lang="tr-TR" altLang="tr-TR" sz="5000" b="1" dirty="0">
                <a:solidFill>
                  <a:schemeClr val="bg2">
                    <a:lumMod val="20000"/>
                    <a:lumOff val="80000"/>
                  </a:schemeClr>
                </a:solidFill>
              </a:rPr>
              <a:t>İmza</a:t>
            </a:r>
            <a:br>
              <a:rPr lang="tr-TR" altLang="tr-TR" sz="5000" b="1" dirty="0">
                <a:solidFill>
                  <a:srgbClr val="FF00FF"/>
                </a:solidFill>
              </a:rPr>
            </a:br>
            <a:r>
              <a:rPr lang="tr-TR" altLang="tr-TR" sz="5000" b="1" dirty="0">
                <a:solidFill>
                  <a:srgbClr val="FF00FF"/>
                </a:solidFill>
              </a:rPr>
              <a:t>Adı SOYADI</a:t>
            </a:r>
            <a:br>
              <a:rPr lang="tr-TR" altLang="tr-TR" sz="5000" b="1" dirty="0">
                <a:solidFill>
                  <a:srgbClr val="FF00FF"/>
                </a:solidFill>
              </a:rPr>
            </a:br>
            <a:r>
              <a:rPr lang="tr-TR" altLang="tr-TR" sz="5000" b="1" dirty="0">
                <a:solidFill>
                  <a:srgbClr val="FF00FF"/>
                </a:solidFill>
              </a:rPr>
              <a:t>İdareyi Geliştirme Başkanı</a:t>
            </a:r>
            <a:r>
              <a:rPr kumimoji="0" lang="tr-TR" altLang="tr-TR" b="1" dirty="0">
                <a:solidFill>
                  <a:schemeClr val="accent1"/>
                </a:solidFill>
              </a:rPr>
              <a:t> </a:t>
            </a:r>
            <a:endParaRPr kumimoji="0" lang="tr-TR" altLang="tr-TR" dirty="0">
              <a:solidFill>
                <a:srgbClr val="FF66FF"/>
              </a:solidFill>
              <a:cs typeface="Times New Roman" panose="02020603050405020304" pitchFamily="18" charset="0"/>
            </a:endParaRPr>
          </a:p>
        </p:txBody>
      </p:sp>
    </p:spTree>
    <p:extLst>
      <p:ext uri="{BB962C8B-B14F-4D97-AF65-F5344CB8AC3E}">
        <p14:creationId xmlns:p14="http://schemas.microsoft.com/office/powerpoint/2010/main" val="137073658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3" descr="%25"/>
          <p:cNvSpPr>
            <a:spLocks noGrp="1" noChangeArrowheads="1"/>
          </p:cNvSpPr>
          <p:nvPr>
            <p:ph type="title" idx="4294967295"/>
          </p:nvPr>
        </p:nvSpPr>
        <p:spPr>
          <a:xfrm>
            <a:off x="409074" y="1342669"/>
            <a:ext cx="10980821" cy="5486400"/>
          </a:xfrm>
          <a:blipFill dpi="0" rotWithShape="0">
            <a:blip r:embed="rId2"/>
            <a:srcRect/>
            <a:tile tx="0" ty="0" sx="100000" sy="100000" flip="none" algn="tl"/>
          </a:blipFill>
          <a:scene3d>
            <a:camera prst="legacyPerspectiveBottomLeft"/>
            <a:lightRig rig="legacyFlat3" dir="t"/>
          </a:scene3d>
          <a:sp3d extrusionH="887400" prstMaterial="legacyMatte">
            <a:bevelT w="13500" h="13500" prst="angle"/>
            <a:bevelB w="13500" h="13500" prst="angle"/>
            <a:extrusionClr>
              <a:srgbClr val="FF9900"/>
            </a:extrusionClr>
            <a:contourClr>
              <a:srgbClr val="FF9900"/>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flatTx/>
          </a:bodyPr>
          <a:lstStyle/>
          <a:p>
            <a:pPr algn="ctr"/>
            <a:r>
              <a:rPr lang="tr-TR" altLang="tr-TR" sz="5750" b="1" dirty="0">
                <a:solidFill>
                  <a:srgbClr val="0000FF"/>
                </a:solidFill>
              </a:rPr>
              <a:t>    </a:t>
            </a:r>
            <a:r>
              <a:rPr lang="en-AU" altLang="tr-TR" sz="3600" b="1" dirty="0" err="1">
                <a:solidFill>
                  <a:srgbClr val="FF0066"/>
                </a:solidFill>
                <a:cs typeface="Times New Roman" panose="02020603050405020304" pitchFamily="18" charset="0"/>
              </a:rPr>
              <a:t>Akademik</a:t>
            </a:r>
            <a:r>
              <a:rPr lang="en-AU" altLang="tr-TR" sz="3600" b="1" dirty="0">
                <a:solidFill>
                  <a:srgbClr val="FF0066"/>
                </a:solidFill>
                <a:cs typeface="Times New Roman" panose="02020603050405020304" pitchFamily="18" charset="0"/>
              </a:rPr>
              <a:t> </a:t>
            </a:r>
            <a:r>
              <a:rPr lang="tr-TR" altLang="tr-TR" sz="3600" b="1" dirty="0">
                <a:solidFill>
                  <a:srgbClr val="FF0066"/>
                </a:solidFill>
                <a:cs typeface="Times New Roman" panose="02020603050405020304" pitchFamily="18" charset="0"/>
              </a:rPr>
              <a:t>ü</a:t>
            </a:r>
            <a:r>
              <a:rPr lang="en-AU" altLang="tr-TR" sz="3600" b="1" dirty="0" err="1">
                <a:solidFill>
                  <a:srgbClr val="FF0066"/>
                </a:solidFill>
                <a:cs typeface="Times New Roman" panose="02020603050405020304" pitchFamily="18" charset="0"/>
              </a:rPr>
              <a:t>nvanlar</a:t>
            </a:r>
            <a:r>
              <a:rPr lang="en-AU" altLang="tr-TR" sz="3600" b="1" dirty="0">
                <a:solidFill>
                  <a:srgbClr val="0000FF"/>
                </a:solidFill>
                <a:cs typeface="Times New Roman" panose="02020603050405020304" pitchFamily="18" charset="0"/>
              </a:rPr>
              <a:t> </a:t>
            </a:r>
            <a:br>
              <a:rPr lang="tr-TR" altLang="tr-TR" sz="3600" b="1" dirty="0">
                <a:solidFill>
                  <a:srgbClr val="0000FF"/>
                </a:solidFill>
              </a:rPr>
            </a:br>
            <a:r>
              <a:rPr lang="en-AU" altLang="tr-TR" sz="3600" b="1" dirty="0" err="1">
                <a:solidFill>
                  <a:srgbClr val="0000FF"/>
                </a:solidFill>
                <a:cs typeface="Times New Roman" panose="02020603050405020304" pitchFamily="18" charset="0"/>
              </a:rPr>
              <a:t>ismin</a:t>
            </a:r>
            <a:r>
              <a:rPr lang="en-AU" altLang="tr-TR" sz="3600" b="1" dirty="0">
                <a:solidFill>
                  <a:srgbClr val="0000FF"/>
                </a:solidFill>
                <a:cs typeface="Times New Roman" panose="02020603050405020304" pitchFamily="18" charset="0"/>
              </a:rPr>
              <a:t> </a:t>
            </a:r>
            <a:r>
              <a:rPr lang="en-AU" altLang="tr-TR" sz="3600" b="1" dirty="0" err="1">
                <a:solidFill>
                  <a:srgbClr val="0000FF"/>
                </a:solidFill>
                <a:cs typeface="Times New Roman" panose="02020603050405020304" pitchFamily="18" charset="0"/>
              </a:rPr>
              <a:t>ön</a:t>
            </a:r>
            <a:r>
              <a:rPr lang="en-AU" altLang="tr-TR" sz="3600" b="1" dirty="0">
                <a:solidFill>
                  <a:srgbClr val="0000FF"/>
                </a:solidFill>
                <a:cs typeface="Times New Roman" panose="02020603050405020304" pitchFamily="18" charset="0"/>
              </a:rPr>
              <a:t> </a:t>
            </a:r>
            <a:r>
              <a:rPr lang="en-AU" altLang="tr-TR" sz="3600" b="1" dirty="0" err="1">
                <a:solidFill>
                  <a:srgbClr val="0000FF"/>
                </a:solidFill>
                <a:cs typeface="Times New Roman" panose="02020603050405020304" pitchFamily="18" charset="0"/>
              </a:rPr>
              <a:t>tarafına</a:t>
            </a:r>
            <a:r>
              <a:rPr lang="en-AU" altLang="tr-TR" sz="3600" b="1" dirty="0">
                <a:solidFill>
                  <a:srgbClr val="0000FF"/>
                </a:solidFill>
                <a:cs typeface="Times New Roman" panose="02020603050405020304" pitchFamily="18" charset="0"/>
              </a:rPr>
              <a:t> </a:t>
            </a:r>
            <a:r>
              <a:rPr lang="tr-TR" altLang="tr-TR" sz="3600" b="1" dirty="0">
                <a:solidFill>
                  <a:srgbClr val="FF0066"/>
                </a:solidFill>
                <a:cs typeface="Times New Roman" panose="02020603050405020304" pitchFamily="18" charset="0"/>
              </a:rPr>
              <a:t>ilk harfleri büyük diğerleri </a:t>
            </a:r>
            <a:r>
              <a:rPr lang="en-AU" altLang="tr-TR" sz="3600" b="1" dirty="0" err="1">
                <a:solidFill>
                  <a:srgbClr val="FF0066"/>
                </a:solidFill>
                <a:cs typeface="Times New Roman" panose="02020603050405020304" pitchFamily="18" charset="0"/>
              </a:rPr>
              <a:t>küçük</a:t>
            </a:r>
            <a:r>
              <a:rPr lang="en-AU" altLang="tr-TR" sz="3600" b="1" dirty="0">
                <a:solidFill>
                  <a:srgbClr val="FF0066"/>
                </a:solidFill>
                <a:cs typeface="Times New Roman" panose="02020603050405020304" pitchFamily="18" charset="0"/>
              </a:rPr>
              <a:t> </a:t>
            </a:r>
            <a:r>
              <a:rPr lang="en-AU" altLang="tr-TR" sz="3600" b="1" dirty="0" err="1">
                <a:solidFill>
                  <a:srgbClr val="FF0066"/>
                </a:solidFill>
                <a:cs typeface="Times New Roman" panose="02020603050405020304" pitchFamily="18" charset="0"/>
              </a:rPr>
              <a:t>harflerle</a:t>
            </a:r>
            <a:r>
              <a:rPr lang="en-AU" altLang="tr-TR" sz="3600" b="1" dirty="0">
                <a:solidFill>
                  <a:srgbClr val="0000FF"/>
                </a:solidFill>
                <a:cs typeface="Times New Roman" panose="02020603050405020304" pitchFamily="18" charset="0"/>
              </a:rPr>
              <a:t> </a:t>
            </a:r>
            <a:r>
              <a:rPr lang="en-AU" altLang="tr-TR" sz="3600" b="1" dirty="0" err="1">
                <a:solidFill>
                  <a:srgbClr val="0000FF"/>
                </a:solidFill>
                <a:cs typeface="Times New Roman" panose="02020603050405020304" pitchFamily="18" charset="0"/>
              </a:rPr>
              <a:t>ve</a:t>
            </a:r>
            <a:r>
              <a:rPr lang="en-AU" altLang="tr-TR" sz="3600" b="1" dirty="0">
                <a:solidFill>
                  <a:srgbClr val="0000FF"/>
                </a:solidFill>
                <a:cs typeface="Times New Roman" panose="02020603050405020304" pitchFamily="18" charset="0"/>
              </a:rPr>
              <a:t> </a:t>
            </a:r>
            <a:r>
              <a:rPr lang="en-AU" altLang="tr-TR" sz="3600" b="1" dirty="0" err="1">
                <a:solidFill>
                  <a:srgbClr val="FF0066"/>
                </a:solidFill>
                <a:cs typeface="Times New Roman" panose="02020603050405020304" pitchFamily="18" charset="0"/>
              </a:rPr>
              <a:t>kısaltılarak</a:t>
            </a:r>
            <a:r>
              <a:rPr lang="en-AU" altLang="tr-TR" sz="3600" b="1" dirty="0">
                <a:solidFill>
                  <a:srgbClr val="0000FF"/>
                </a:solidFill>
                <a:cs typeface="Times New Roman" panose="02020603050405020304" pitchFamily="18" charset="0"/>
              </a:rPr>
              <a:t> </a:t>
            </a:r>
            <a:r>
              <a:rPr lang="en-AU" altLang="tr-TR" sz="3600" b="1" dirty="0" err="1">
                <a:solidFill>
                  <a:srgbClr val="0000FF"/>
                </a:solidFill>
                <a:cs typeface="Times New Roman" panose="02020603050405020304" pitchFamily="18" charset="0"/>
              </a:rPr>
              <a:t>yazılır</a:t>
            </a:r>
            <a:r>
              <a:rPr lang="en-AU" altLang="tr-TR" sz="3600" b="1" dirty="0">
                <a:solidFill>
                  <a:srgbClr val="0000FF"/>
                </a:solidFill>
                <a:cs typeface="Times New Roman" panose="02020603050405020304" pitchFamily="18" charset="0"/>
              </a:rPr>
              <a:t>.</a:t>
            </a:r>
            <a:r>
              <a:rPr lang="en-AU" altLang="tr-TR" sz="3600" b="1" dirty="0">
                <a:solidFill>
                  <a:srgbClr val="110D3F"/>
                </a:solidFill>
                <a:cs typeface="Times New Roman" panose="02020603050405020304" pitchFamily="18" charset="0"/>
              </a:rPr>
              <a:t> </a:t>
            </a:r>
            <a:br>
              <a:rPr lang="tr-TR" altLang="tr-TR" sz="3600" b="1" dirty="0">
                <a:solidFill>
                  <a:srgbClr val="110D3F"/>
                </a:solidFill>
              </a:rPr>
            </a:br>
            <a:r>
              <a:rPr lang="tr-TR" altLang="tr-TR" sz="3600" b="1" dirty="0">
                <a:solidFill>
                  <a:srgbClr val="FF66FF"/>
                </a:solidFill>
              </a:rPr>
              <a:t> </a:t>
            </a:r>
            <a:br>
              <a:rPr lang="tr-TR" altLang="tr-TR" sz="3600" b="1" dirty="0">
                <a:solidFill>
                  <a:srgbClr val="FF66FF"/>
                </a:solidFill>
              </a:rPr>
            </a:br>
            <a:r>
              <a:rPr lang="tr-TR" altLang="tr-TR" sz="3600" b="1" dirty="0">
                <a:solidFill>
                  <a:schemeClr val="accent1"/>
                </a:solidFill>
              </a:rPr>
              <a:t> </a:t>
            </a:r>
            <a:r>
              <a:rPr lang="tr-TR" altLang="tr-TR" sz="3600" dirty="0">
                <a:solidFill>
                  <a:schemeClr val="bg2">
                    <a:lumMod val="20000"/>
                    <a:lumOff val="80000"/>
                  </a:schemeClr>
                </a:solidFill>
              </a:rPr>
              <a:t>İmza</a:t>
            </a:r>
            <a:br>
              <a:rPr lang="tr-TR" altLang="tr-TR" sz="3600" b="1" dirty="0">
                <a:solidFill>
                  <a:schemeClr val="tx1"/>
                </a:solidFill>
              </a:rPr>
            </a:br>
            <a:r>
              <a:rPr lang="tr-TR" altLang="tr-TR" sz="3600" b="1" dirty="0">
                <a:solidFill>
                  <a:schemeClr val="tx1"/>
                </a:solidFill>
              </a:rPr>
              <a:t>Prof. Dr. Mehmet Cahit GÜRAN</a:t>
            </a:r>
            <a:br>
              <a:rPr lang="tr-TR" altLang="tr-TR" sz="3600" b="1" dirty="0">
                <a:solidFill>
                  <a:schemeClr val="tx1"/>
                </a:solidFill>
              </a:rPr>
            </a:br>
            <a:r>
              <a:rPr lang="tr-TR" altLang="tr-TR" sz="3600" b="1" dirty="0">
                <a:solidFill>
                  <a:schemeClr val="tx1"/>
                </a:solidFill>
              </a:rPr>
              <a:t>  Rektör </a:t>
            </a:r>
          </a:p>
        </p:txBody>
      </p:sp>
    </p:spTree>
    <p:extLst>
      <p:ext uri="{BB962C8B-B14F-4D97-AF65-F5344CB8AC3E}">
        <p14:creationId xmlns:p14="http://schemas.microsoft.com/office/powerpoint/2010/main" val="189026258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3" descr="%30"/>
          <p:cNvSpPr>
            <a:spLocks noGrp="1" noChangeArrowheads="1"/>
          </p:cNvSpPr>
          <p:nvPr>
            <p:ph type="title" idx="4294967295"/>
          </p:nvPr>
        </p:nvSpPr>
        <p:spPr>
          <a:xfrm>
            <a:off x="179614" y="832757"/>
            <a:ext cx="11397343" cy="6324600"/>
          </a:xfrm>
          <a:blipFill dpi="0" rotWithShape="0">
            <a:blip r:embed="rId2"/>
            <a:srcRect/>
            <a:tile tx="0" ty="0" sx="100000" sy="100000" flip="none" algn="tl"/>
          </a:blipFill>
          <a:scene3d>
            <a:camera prst="legacyPerspectiveBottomLeft"/>
            <a:lightRig rig="legacyFlat3" dir="t"/>
          </a:scene3d>
          <a:sp3d extrusionH="887400" prstMaterial="legacyMatte">
            <a:bevelT w="13500" h="13500" prst="angle"/>
            <a:bevelB w="13500" h="13500" prst="angle"/>
            <a:extrusionClr>
              <a:srgbClr val="FFCCFF"/>
            </a:extrusionClr>
            <a:contourClr>
              <a:srgbClr val="FFCCFF"/>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flatTx/>
          </a:bodyPr>
          <a:lstStyle/>
          <a:p>
            <a:pPr algn="ctr"/>
            <a:r>
              <a:rPr lang="en-AU" altLang="tr-TR" b="1" dirty="0" err="1">
                <a:cs typeface="Times New Roman" panose="02020603050405020304" pitchFamily="18" charset="0"/>
              </a:rPr>
              <a:t>Yazıyı</a:t>
            </a:r>
            <a:r>
              <a:rPr lang="en-AU" altLang="tr-TR" b="1" dirty="0">
                <a:cs typeface="Times New Roman" panose="02020603050405020304" pitchFamily="18" charset="0"/>
              </a:rPr>
              <a:t> </a:t>
            </a:r>
            <a:r>
              <a:rPr lang="en-AU" altLang="tr-TR" b="1" dirty="0" err="1">
                <a:cs typeface="Times New Roman" panose="02020603050405020304" pitchFamily="18" charset="0"/>
              </a:rPr>
              <a:t>makam</a:t>
            </a:r>
            <a:r>
              <a:rPr lang="en-AU" altLang="tr-TR" b="1" dirty="0">
                <a:cs typeface="Times New Roman" panose="02020603050405020304" pitchFamily="18" charset="0"/>
              </a:rPr>
              <a:t> </a:t>
            </a:r>
            <a:r>
              <a:rPr lang="en-AU" altLang="tr-TR" b="1" dirty="0" err="1">
                <a:cs typeface="Times New Roman" panose="02020603050405020304" pitchFamily="18" charset="0"/>
              </a:rPr>
              <a:t>sahibi</a:t>
            </a:r>
            <a:r>
              <a:rPr lang="en-AU" altLang="tr-TR" b="1" dirty="0">
                <a:cs typeface="Times New Roman" panose="02020603050405020304" pitchFamily="18" charset="0"/>
              </a:rPr>
              <a:t> </a:t>
            </a:r>
            <a:r>
              <a:rPr lang="en-AU" altLang="tr-TR" b="1" dirty="0" err="1">
                <a:cs typeface="Times New Roman" panose="02020603050405020304" pitchFamily="18" charset="0"/>
              </a:rPr>
              <a:t>yerine</a:t>
            </a:r>
            <a:r>
              <a:rPr lang="en-AU" altLang="tr-TR" b="1" dirty="0">
                <a:cs typeface="Times New Roman" panose="02020603050405020304" pitchFamily="18" charset="0"/>
              </a:rPr>
              <a:t> </a:t>
            </a:r>
            <a:r>
              <a:rPr lang="en-AU" altLang="tr-TR" b="1" dirty="0" err="1">
                <a:solidFill>
                  <a:srgbClr val="FF0000"/>
                </a:solidFill>
                <a:cs typeface="Times New Roman" panose="02020603050405020304" pitchFamily="18" charset="0"/>
              </a:rPr>
              <a:t>yetki</a:t>
            </a:r>
            <a:r>
              <a:rPr lang="en-AU" altLang="tr-TR" b="1" dirty="0">
                <a:solidFill>
                  <a:srgbClr val="FF0000"/>
                </a:solidFill>
                <a:cs typeface="Times New Roman" panose="02020603050405020304" pitchFamily="18" charset="0"/>
              </a:rPr>
              <a:t> </a:t>
            </a:r>
            <a:r>
              <a:rPr lang="en-AU" altLang="tr-TR" b="1" dirty="0" err="1">
                <a:solidFill>
                  <a:srgbClr val="FF0000"/>
                </a:solidFill>
                <a:cs typeface="Times New Roman" panose="02020603050405020304" pitchFamily="18" charset="0"/>
              </a:rPr>
              <a:t>devredilen</a:t>
            </a:r>
            <a:r>
              <a:rPr lang="en-AU" altLang="tr-TR" b="1" dirty="0">
                <a:cs typeface="Times New Roman" panose="02020603050405020304" pitchFamily="18" charset="0"/>
              </a:rPr>
              <a:t> </a:t>
            </a:r>
            <a:r>
              <a:rPr lang="en-AU" altLang="tr-TR" b="1" dirty="0" err="1">
                <a:cs typeface="Times New Roman" panose="02020603050405020304" pitchFamily="18" charset="0"/>
              </a:rPr>
              <a:t>kişi</a:t>
            </a:r>
            <a:r>
              <a:rPr lang="en-AU" altLang="tr-TR" b="1" dirty="0">
                <a:cs typeface="Times New Roman" panose="02020603050405020304" pitchFamily="18" charset="0"/>
              </a:rPr>
              <a:t> </a:t>
            </a:r>
            <a:r>
              <a:rPr lang="en-AU" altLang="tr-TR" b="1" dirty="0" err="1">
                <a:cs typeface="Times New Roman" panose="02020603050405020304" pitchFamily="18" charset="0"/>
              </a:rPr>
              <a:t>imzaladığında</a:t>
            </a:r>
            <a:r>
              <a:rPr lang="en-AU" altLang="tr-TR" b="1" dirty="0">
                <a:cs typeface="Times New Roman" panose="02020603050405020304" pitchFamily="18" charset="0"/>
              </a:rPr>
              <a:t>, </a:t>
            </a:r>
            <a:r>
              <a:rPr lang="en-AU" altLang="tr-TR" b="1" dirty="0" err="1">
                <a:cs typeface="Times New Roman" panose="02020603050405020304" pitchFamily="18" charset="0"/>
              </a:rPr>
              <a:t>imzalayanın</a:t>
            </a:r>
            <a:r>
              <a:rPr lang="en-AU" altLang="tr-TR" b="1" dirty="0">
                <a:cs typeface="Times New Roman" panose="02020603050405020304" pitchFamily="18" charset="0"/>
              </a:rPr>
              <a:t> ad</a:t>
            </a:r>
            <a:r>
              <a:rPr lang="tr-TR" altLang="tr-TR" b="1" dirty="0">
                <a:cs typeface="Times New Roman" panose="02020603050405020304" pitchFamily="18" charset="0"/>
              </a:rPr>
              <a:t>ı</a:t>
            </a:r>
            <a:r>
              <a:rPr lang="en-AU" altLang="tr-TR" b="1" dirty="0">
                <a:cs typeface="Times New Roman" panose="02020603050405020304" pitchFamily="18" charset="0"/>
              </a:rPr>
              <a:t> </a:t>
            </a:r>
            <a:r>
              <a:rPr lang="en-AU" altLang="tr-TR" b="1" dirty="0" err="1">
                <a:cs typeface="Times New Roman" panose="02020603050405020304" pitchFamily="18" charset="0"/>
              </a:rPr>
              <a:t>ve</a:t>
            </a:r>
            <a:r>
              <a:rPr lang="en-AU" altLang="tr-TR" b="1" dirty="0">
                <a:cs typeface="Times New Roman" panose="02020603050405020304" pitchFamily="18" charset="0"/>
              </a:rPr>
              <a:t> </a:t>
            </a:r>
            <a:r>
              <a:rPr lang="en-AU" altLang="tr-TR" b="1" dirty="0" err="1">
                <a:cs typeface="Times New Roman" panose="02020603050405020304" pitchFamily="18" charset="0"/>
              </a:rPr>
              <a:t>soyadı</a:t>
            </a:r>
            <a:r>
              <a:rPr lang="en-AU" altLang="tr-TR" b="1" dirty="0">
                <a:cs typeface="Times New Roman" panose="02020603050405020304" pitchFamily="18" charset="0"/>
              </a:rPr>
              <a:t>  </a:t>
            </a:r>
            <a:r>
              <a:rPr lang="en-AU" altLang="tr-TR" b="1" dirty="0" err="1">
                <a:cs typeface="Times New Roman" panose="02020603050405020304" pitchFamily="18" charset="0"/>
              </a:rPr>
              <a:t>birinci</a:t>
            </a:r>
            <a:r>
              <a:rPr lang="en-AU" altLang="tr-TR" b="1" dirty="0">
                <a:cs typeface="Times New Roman" panose="02020603050405020304" pitchFamily="18" charset="0"/>
              </a:rPr>
              <a:t> </a:t>
            </a:r>
            <a:r>
              <a:rPr lang="en-AU" altLang="tr-TR" b="1" dirty="0" err="1">
                <a:cs typeface="Times New Roman" panose="02020603050405020304" pitchFamily="18" charset="0"/>
              </a:rPr>
              <a:t>satıra</a:t>
            </a:r>
            <a:r>
              <a:rPr lang="en-AU" altLang="tr-TR" b="1" dirty="0">
                <a:cs typeface="Times New Roman" panose="02020603050405020304" pitchFamily="18" charset="0"/>
              </a:rPr>
              <a:t>, </a:t>
            </a:r>
            <a:r>
              <a:rPr lang="en-AU" altLang="tr-TR" b="1" dirty="0" err="1">
                <a:cs typeface="Times New Roman" panose="02020603050405020304" pitchFamily="18" charset="0"/>
              </a:rPr>
              <a:t>yetki</a:t>
            </a:r>
            <a:r>
              <a:rPr lang="en-AU" altLang="tr-TR" b="1" dirty="0">
                <a:cs typeface="Times New Roman" panose="02020603050405020304" pitchFamily="18" charset="0"/>
              </a:rPr>
              <a:t> </a:t>
            </a:r>
            <a:r>
              <a:rPr lang="en-AU" altLang="tr-TR" b="1" dirty="0" err="1">
                <a:cs typeface="Times New Roman" panose="02020603050405020304" pitchFamily="18" charset="0"/>
              </a:rPr>
              <a:t>devredenin</a:t>
            </a:r>
            <a:r>
              <a:rPr lang="en-AU" altLang="tr-TR" b="1" dirty="0">
                <a:cs typeface="Times New Roman" panose="02020603050405020304" pitchFamily="18" charset="0"/>
              </a:rPr>
              <a:t> </a:t>
            </a:r>
            <a:r>
              <a:rPr lang="en-AU" altLang="tr-TR" b="1" dirty="0" err="1">
                <a:cs typeface="Times New Roman" panose="02020603050405020304" pitchFamily="18" charset="0"/>
              </a:rPr>
              <a:t>makamı</a:t>
            </a:r>
            <a:r>
              <a:rPr lang="tr-TR" altLang="tr-TR" b="1" dirty="0"/>
              <a:t>;</a:t>
            </a:r>
            <a:br>
              <a:rPr lang="tr-TR" altLang="tr-TR" b="1" dirty="0"/>
            </a:br>
            <a:r>
              <a:rPr lang="en-AU" altLang="tr-TR" b="1" dirty="0">
                <a:solidFill>
                  <a:srgbClr val="FF3399"/>
                </a:solidFill>
                <a:cs typeface="Times New Roman" panose="02020603050405020304" pitchFamily="18" charset="0"/>
              </a:rPr>
              <a:t>“</a:t>
            </a:r>
            <a:r>
              <a:rPr lang="tr-TR" altLang="tr-TR" b="1" dirty="0">
                <a:solidFill>
                  <a:srgbClr val="FF3399"/>
                </a:solidFill>
                <a:cs typeface="Times New Roman" panose="02020603050405020304" pitchFamily="18" charset="0"/>
              </a:rPr>
              <a:t>Dekan</a:t>
            </a:r>
            <a:r>
              <a:rPr lang="en-AU" altLang="tr-TR" b="1" dirty="0">
                <a:solidFill>
                  <a:srgbClr val="FF3399"/>
                </a:solidFill>
                <a:cs typeface="Times New Roman" panose="02020603050405020304" pitchFamily="18" charset="0"/>
              </a:rPr>
              <a:t> a.” </a:t>
            </a:r>
            <a:br>
              <a:rPr lang="tr-TR" altLang="tr-TR" b="1" dirty="0">
                <a:solidFill>
                  <a:srgbClr val="FF3399"/>
                </a:solidFill>
              </a:rPr>
            </a:br>
            <a:r>
              <a:rPr lang="en-AU" altLang="tr-TR" b="1" dirty="0">
                <a:solidFill>
                  <a:srgbClr val="FF3399"/>
                </a:solidFill>
                <a:cs typeface="Times New Roman" panose="02020603050405020304" pitchFamily="18" charset="0"/>
              </a:rPr>
              <a:t>“Vali a.”</a:t>
            </a:r>
            <a:r>
              <a:rPr lang="en-AU" altLang="tr-TR" b="1" dirty="0">
                <a:cs typeface="Times New Roman" panose="02020603050405020304" pitchFamily="18" charset="0"/>
              </a:rPr>
              <a:t> </a:t>
            </a:r>
            <a:br>
              <a:rPr lang="tr-TR" altLang="tr-TR" b="1" dirty="0"/>
            </a:br>
            <a:r>
              <a:rPr lang="en-AU" altLang="tr-TR" b="1" dirty="0">
                <a:solidFill>
                  <a:srgbClr val="FF3399"/>
                </a:solidFill>
                <a:cs typeface="Times New Roman" panose="02020603050405020304" pitchFamily="18" charset="0"/>
              </a:rPr>
              <a:t>“</a:t>
            </a:r>
            <a:r>
              <a:rPr lang="en-AU" altLang="tr-TR" b="1" dirty="0" err="1">
                <a:solidFill>
                  <a:srgbClr val="FF3399"/>
                </a:solidFill>
                <a:cs typeface="Times New Roman" panose="02020603050405020304" pitchFamily="18" charset="0"/>
              </a:rPr>
              <a:t>Rektör</a:t>
            </a:r>
            <a:r>
              <a:rPr lang="en-AU" altLang="tr-TR" b="1" dirty="0">
                <a:solidFill>
                  <a:srgbClr val="FF3399"/>
                </a:solidFill>
                <a:cs typeface="Times New Roman" panose="02020603050405020304" pitchFamily="18" charset="0"/>
              </a:rPr>
              <a:t> a.”</a:t>
            </a:r>
            <a:br>
              <a:rPr lang="tr-TR" altLang="tr-TR" b="1" dirty="0">
                <a:solidFill>
                  <a:srgbClr val="FF3399"/>
                </a:solidFill>
              </a:rPr>
            </a:br>
            <a:r>
              <a:rPr lang="en-AU" altLang="tr-TR" b="1" dirty="0">
                <a:cs typeface="Times New Roman" panose="02020603050405020304" pitchFamily="18" charset="0"/>
              </a:rPr>
              <a:t> </a:t>
            </a:r>
            <a:r>
              <a:rPr lang="en-AU" altLang="tr-TR" b="1" dirty="0" err="1">
                <a:cs typeface="Times New Roman" panose="02020603050405020304" pitchFamily="18" charset="0"/>
              </a:rPr>
              <a:t>biçiminde</a:t>
            </a:r>
            <a:r>
              <a:rPr lang="en-AU" altLang="tr-TR" b="1" dirty="0">
                <a:cs typeface="Times New Roman" panose="02020603050405020304" pitchFamily="18" charset="0"/>
              </a:rPr>
              <a:t>, </a:t>
            </a:r>
            <a:r>
              <a:rPr lang="en-AU" altLang="tr-TR" b="1" dirty="0" err="1">
                <a:cs typeface="Times New Roman" panose="02020603050405020304" pitchFamily="18" charset="0"/>
              </a:rPr>
              <a:t>ikinci</a:t>
            </a:r>
            <a:r>
              <a:rPr lang="en-AU" altLang="tr-TR" b="1" dirty="0">
                <a:cs typeface="Times New Roman" panose="02020603050405020304" pitchFamily="18" charset="0"/>
              </a:rPr>
              <a:t> </a:t>
            </a:r>
            <a:r>
              <a:rPr lang="en-AU" altLang="tr-TR" b="1" dirty="0" err="1">
                <a:cs typeface="Times New Roman" panose="02020603050405020304" pitchFamily="18" charset="0"/>
              </a:rPr>
              <a:t>satıra</a:t>
            </a:r>
            <a:r>
              <a:rPr lang="en-AU" altLang="tr-TR" b="1" dirty="0">
                <a:cs typeface="Times New Roman" panose="02020603050405020304" pitchFamily="18" charset="0"/>
              </a:rPr>
              <a:t>, </a:t>
            </a:r>
            <a:r>
              <a:rPr lang="en-AU" altLang="tr-TR" b="1" dirty="0" err="1">
                <a:cs typeface="Times New Roman" panose="02020603050405020304" pitchFamily="18" charset="0"/>
              </a:rPr>
              <a:t>imzalayan</a:t>
            </a:r>
            <a:r>
              <a:rPr lang="en-AU" altLang="tr-TR" b="1" dirty="0">
                <a:cs typeface="Times New Roman" panose="02020603050405020304" pitchFamily="18" charset="0"/>
              </a:rPr>
              <a:t> </a:t>
            </a:r>
            <a:r>
              <a:rPr lang="en-AU" altLang="tr-TR" b="1" dirty="0" err="1">
                <a:cs typeface="Times New Roman" panose="02020603050405020304" pitchFamily="18" charset="0"/>
              </a:rPr>
              <a:t>makamın</a:t>
            </a:r>
            <a:r>
              <a:rPr lang="en-AU" altLang="tr-TR" b="1" dirty="0">
                <a:cs typeface="Times New Roman" panose="02020603050405020304" pitchFamily="18" charset="0"/>
              </a:rPr>
              <a:t> </a:t>
            </a:r>
            <a:r>
              <a:rPr lang="tr-TR" altLang="tr-TR" b="1" dirty="0">
                <a:cs typeface="Times New Roman" panose="02020603050405020304" pitchFamily="18" charset="0"/>
              </a:rPr>
              <a:t>ü</a:t>
            </a:r>
            <a:r>
              <a:rPr lang="en-AU" altLang="tr-TR" b="1" dirty="0" err="1">
                <a:cs typeface="Times New Roman" panose="02020603050405020304" pitchFamily="18" charset="0"/>
              </a:rPr>
              <a:t>nvanı</a:t>
            </a:r>
            <a:r>
              <a:rPr lang="en-AU" altLang="tr-TR" b="1" dirty="0">
                <a:cs typeface="Times New Roman" panose="02020603050405020304" pitchFamily="18" charset="0"/>
              </a:rPr>
              <a:t> </a:t>
            </a:r>
            <a:r>
              <a:rPr lang="en-AU" altLang="tr-TR" b="1" dirty="0" err="1">
                <a:cs typeface="Times New Roman" panose="02020603050405020304" pitchFamily="18" charset="0"/>
              </a:rPr>
              <a:t>ise</a:t>
            </a:r>
            <a:r>
              <a:rPr lang="en-AU" altLang="tr-TR" b="1" dirty="0">
                <a:cs typeface="Times New Roman" panose="02020603050405020304" pitchFamily="18" charset="0"/>
              </a:rPr>
              <a:t> </a:t>
            </a:r>
            <a:r>
              <a:rPr lang="en-AU" altLang="tr-TR" b="1" dirty="0" err="1">
                <a:cs typeface="Times New Roman" panose="02020603050405020304" pitchFamily="18" charset="0"/>
              </a:rPr>
              <a:t>üçüncü</a:t>
            </a:r>
            <a:r>
              <a:rPr lang="en-AU" altLang="tr-TR" b="1" dirty="0">
                <a:cs typeface="Times New Roman" panose="02020603050405020304" pitchFamily="18" charset="0"/>
              </a:rPr>
              <a:t> </a:t>
            </a:r>
            <a:r>
              <a:rPr lang="en-AU" altLang="tr-TR" b="1" dirty="0" err="1">
                <a:cs typeface="Times New Roman" panose="02020603050405020304" pitchFamily="18" charset="0"/>
              </a:rPr>
              <a:t>satıra</a:t>
            </a:r>
            <a:r>
              <a:rPr lang="en-AU" altLang="tr-TR" b="1" dirty="0">
                <a:cs typeface="Times New Roman" panose="02020603050405020304" pitchFamily="18" charset="0"/>
              </a:rPr>
              <a:t> </a:t>
            </a:r>
            <a:r>
              <a:rPr lang="en-AU" altLang="tr-TR" b="1" dirty="0" err="1">
                <a:cs typeface="Times New Roman" panose="02020603050405020304" pitchFamily="18" charset="0"/>
              </a:rPr>
              <a:t>yazılır</a:t>
            </a:r>
            <a:r>
              <a:rPr lang="en-AU" altLang="tr-TR" b="1" dirty="0">
                <a:cs typeface="Times New Roman" panose="02020603050405020304" pitchFamily="18" charset="0"/>
              </a:rPr>
              <a:t>.</a:t>
            </a:r>
            <a:br>
              <a:rPr lang="tr-TR" altLang="tr-TR" b="1" dirty="0">
                <a:cs typeface="Times New Roman" panose="02020603050405020304" pitchFamily="18" charset="0"/>
              </a:rPr>
            </a:br>
            <a:br>
              <a:rPr lang="en-AU" altLang="tr-TR" b="1" dirty="0">
                <a:cs typeface="Times New Roman" panose="02020603050405020304" pitchFamily="18" charset="0"/>
              </a:rPr>
            </a:br>
            <a:endParaRPr lang="tr-TR" altLang="tr-TR" b="1" dirty="0"/>
          </a:p>
        </p:txBody>
      </p:sp>
      <p:sp>
        <p:nvSpPr>
          <p:cNvPr id="2" name="Dikdörtgen 1"/>
          <p:cNvSpPr/>
          <p:nvPr/>
        </p:nvSpPr>
        <p:spPr>
          <a:xfrm>
            <a:off x="5480957" y="4407248"/>
            <a:ext cx="6096000" cy="1754326"/>
          </a:xfrm>
          <a:prstGeom prst="rect">
            <a:avLst/>
          </a:prstGeom>
        </p:spPr>
        <p:txBody>
          <a:bodyPr>
            <a:spAutoFit/>
          </a:bodyPr>
          <a:lstStyle/>
          <a:p>
            <a:r>
              <a:rPr lang="tr-TR" dirty="0"/>
              <a:t> </a:t>
            </a:r>
          </a:p>
          <a:p>
            <a:r>
              <a:rPr lang="tr-TR" dirty="0"/>
              <a:t>                                                   İmza</a:t>
            </a:r>
          </a:p>
          <a:p>
            <a:r>
              <a:rPr lang="tr-TR" dirty="0"/>
              <a:t>                                             Adı SOYADI</a:t>
            </a:r>
          </a:p>
          <a:p>
            <a:r>
              <a:rPr lang="tr-TR" dirty="0"/>
              <a:t>               		          Vali a.</a:t>
            </a:r>
          </a:p>
          <a:p>
            <a:r>
              <a:rPr lang="tr-TR" dirty="0"/>
              <a:t>             	                           Vali Yardımcısı</a:t>
            </a:r>
          </a:p>
          <a:p>
            <a:r>
              <a:rPr lang="tr-TR" dirty="0"/>
              <a:t> </a:t>
            </a:r>
          </a:p>
        </p:txBody>
      </p:sp>
      <p:sp>
        <p:nvSpPr>
          <p:cNvPr id="5" name="Dikdörtgen 4">
            <a:extLst>
              <a:ext uri="{FF2B5EF4-FFF2-40B4-BE49-F238E27FC236}">
                <a16:creationId xmlns:a16="http://schemas.microsoft.com/office/drawing/2014/main" id="{93E16C94-C190-4367-A653-008AFA33079A}"/>
              </a:ext>
            </a:extLst>
          </p:cNvPr>
          <p:cNvSpPr/>
          <p:nvPr/>
        </p:nvSpPr>
        <p:spPr>
          <a:xfrm>
            <a:off x="-113441" y="4684247"/>
            <a:ext cx="6096000" cy="1200329"/>
          </a:xfrm>
          <a:prstGeom prst="rect">
            <a:avLst/>
          </a:prstGeom>
        </p:spPr>
        <p:txBody>
          <a:bodyPr>
            <a:spAutoFit/>
          </a:bodyPr>
          <a:lstStyle/>
          <a:p>
            <a:r>
              <a:rPr lang="tr-TR" dirty="0"/>
              <a:t>                                                  İmza</a:t>
            </a:r>
          </a:p>
          <a:p>
            <a:r>
              <a:rPr lang="tr-TR" dirty="0"/>
              <a:t>                                             Adı SOYADI</a:t>
            </a:r>
          </a:p>
          <a:p>
            <a:r>
              <a:rPr lang="tr-TR" dirty="0"/>
              <a:t>               		          Rektör a.</a:t>
            </a:r>
          </a:p>
          <a:p>
            <a:r>
              <a:rPr lang="tr-TR" dirty="0"/>
              <a:t>             	                           Genel Sekreter</a:t>
            </a:r>
          </a:p>
        </p:txBody>
      </p:sp>
    </p:spTree>
    <p:extLst>
      <p:ext uri="{BB962C8B-B14F-4D97-AF65-F5344CB8AC3E}">
        <p14:creationId xmlns:p14="http://schemas.microsoft.com/office/powerpoint/2010/main" val="313685923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3" descr="Kırtasiye"/>
          <p:cNvSpPr>
            <a:spLocks noGrp="1" noChangeArrowheads="1"/>
          </p:cNvSpPr>
          <p:nvPr>
            <p:ph type="title" idx="4294967295"/>
          </p:nvPr>
        </p:nvSpPr>
        <p:spPr>
          <a:xfrm>
            <a:off x="2328529" y="1476624"/>
            <a:ext cx="8153400" cy="4343400"/>
          </a:xfrm>
          <a:blipFill dpi="0" rotWithShape="0">
            <a:blip r:embed="rId2"/>
            <a:srcRect/>
            <a:tile tx="0" ty="0" sx="100000" sy="100000" flip="none" algn="tl"/>
          </a:blipFill>
          <a:scene3d>
            <a:camera prst="legacyPerspectiveBottomLeft"/>
            <a:lightRig rig="legacyFlat3" dir="t"/>
          </a:scene3d>
          <a:sp3d extrusionH="887400" prstMaterial="legacyMatte">
            <a:bevelT w="13500" h="13500" prst="angle"/>
            <a:bevelB w="13500" h="13500" prst="angle"/>
            <a:extrusionClr>
              <a:srgbClr val="FFFFCC"/>
            </a:extrusionClr>
            <a:contourClr>
              <a:schemeClr val="accent1"/>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flatTx/>
          </a:bodyPr>
          <a:lstStyle/>
          <a:p>
            <a:pPr algn="ctr"/>
            <a:r>
              <a:rPr lang="tr-TR" altLang="tr-TR" sz="3200" dirty="0">
                <a:solidFill>
                  <a:srgbClr val="800000"/>
                </a:solidFill>
                <a:cs typeface="Times New Roman" panose="02020603050405020304" pitchFamily="18" charset="0"/>
              </a:rPr>
              <a:t>Yazı </a:t>
            </a:r>
            <a:r>
              <a:rPr lang="tr-TR" altLang="tr-TR" sz="3200" dirty="0">
                <a:solidFill>
                  <a:srgbClr val="FF0000"/>
                </a:solidFill>
                <a:cs typeface="Times New Roman" panose="02020603050405020304" pitchFamily="18" charset="0"/>
              </a:rPr>
              <a:t>vek</a:t>
            </a:r>
            <a:r>
              <a:rPr lang="tr-TR" altLang="tr-TR" sz="3200" dirty="0">
                <a:solidFill>
                  <a:srgbClr val="FF0000"/>
                </a:solidFill>
              </a:rPr>
              <a:t>â</a:t>
            </a:r>
            <a:r>
              <a:rPr lang="tr-TR" altLang="tr-TR" sz="3200" dirty="0">
                <a:solidFill>
                  <a:srgbClr val="FF0000"/>
                </a:solidFill>
                <a:cs typeface="Times New Roman" panose="02020603050405020304" pitchFamily="18" charset="0"/>
              </a:rPr>
              <a:t>leten imzalandığında,</a:t>
            </a:r>
            <a:r>
              <a:rPr lang="tr-TR" altLang="tr-TR" sz="3200" dirty="0">
                <a:solidFill>
                  <a:srgbClr val="800000"/>
                </a:solidFill>
                <a:cs typeface="Times New Roman" panose="02020603050405020304" pitchFamily="18" charset="0"/>
              </a:rPr>
              <a:t> imzalayanın ad ve soyadı birinci satıra, </a:t>
            </a:r>
            <a:br>
              <a:rPr lang="tr-TR" altLang="tr-TR" sz="3200" dirty="0">
                <a:solidFill>
                  <a:srgbClr val="800000"/>
                </a:solidFill>
                <a:cs typeface="Times New Roman" panose="02020603050405020304" pitchFamily="18" charset="0"/>
              </a:rPr>
            </a:br>
            <a:r>
              <a:rPr lang="tr-TR" altLang="tr-TR" sz="3200" dirty="0">
                <a:solidFill>
                  <a:srgbClr val="800000"/>
                </a:solidFill>
                <a:cs typeface="Times New Roman" panose="02020603050405020304" pitchFamily="18" charset="0"/>
              </a:rPr>
              <a:t>vek</a:t>
            </a:r>
            <a:r>
              <a:rPr lang="tr-TR" altLang="tr-TR" sz="3200" dirty="0">
                <a:solidFill>
                  <a:srgbClr val="800000"/>
                </a:solidFill>
              </a:rPr>
              <a:t>â</a:t>
            </a:r>
            <a:r>
              <a:rPr lang="tr-TR" altLang="tr-TR" sz="3200" dirty="0">
                <a:solidFill>
                  <a:srgbClr val="800000"/>
                </a:solidFill>
                <a:cs typeface="Times New Roman" panose="02020603050405020304" pitchFamily="18" charset="0"/>
              </a:rPr>
              <a:t>let bırakanın makamı </a:t>
            </a:r>
            <a:br>
              <a:rPr lang="tr-TR" altLang="tr-TR" sz="3200" dirty="0">
                <a:solidFill>
                  <a:srgbClr val="800000"/>
                </a:solidFill>
                <a:cs typeface="Times New Roman" panose="02020603050405020304" pitchFamily="18" charset="0"/>
              </a:rPr>
            </a:br>
            <a:r>
              <a:rPr lang="tr-TR" altLang="tr-TR" sz="3200" dirty="0">
                <a:solidFill>
                  <a:srgbClr val="800000"/>
                </a:solidFill>
                <a:cs typeface="Times New Roman" panose="02020603050405020304" pitchFamily="18" charset="0"/>
              </a:rPr>
              <a:t>“Rektör V.” veya “Dekan V.“ biçiminde, ikinci satıra yazılır.</a:t>
            </a:r>
            <a:endParaRPr lang="tr-TR" altLang="tr-TR" sz="3200" b="1" dirty="0">
              <a:solidFill>
                <a:srgbClr val="800000"/>
              </a:solidFill>
            </a:endParaRPr>
          </a:p>
        </p:txBody>
      </p:sp>
      <p:sp>
        <p:nvSpPr>
          <p:cNvPr id="2" name="Dikdörtgen 1"/>
          <p:cNvSpPr/>
          <p:nvPr/>
        </p:nvSpPr>
        <p:spPr>
          <a:xfrm>
            <a:off x="4926840" y="4730495"/>
            <a:ext cx="4776718" cy="1089529"/>
          </a:xfrm>
          <a:prstGeom prst="rect">
            <a:avLst/>
          </a:prstGeom>
        </p:spPr>
        <p:txBody>
          <a:bodyPr wrap="square">
            <a:spAutoFit/>
          </a:bodyPr>
          <a:lstStyle/>
          <a:p>
            <a:pPr algn="ctr">
              <a:lnSpc>
                <a:spcPct val="90000"/>
              </a:lnSpc>
              <a:buFont typeface="Monotype Sorts" pitchFamily="2" charset="2"/>
              <a:buNone/>
            </a:pPr>
            <a:r>
              <a:rPr lang="tr-TR" altLang="tr-TR" sz="2400" dirty="0">
                <a:solidFill>
                  <a:srgbClr val="6600CC"/>
                </a:solidFill>
                <a:cs typeface="Times New Roman" panose="02020603050405020304" pitchFamily="18" charset="0"/>
              </a:rPr>
              <a:t> </a:t>
            </a:r>
            <a:r>
              <a:rPr lang="tr-TR" altLang="tr-TR" sz="2400" dirty="0">
                <a:solidFill>
                  <a:schemeClr val="bg2">
                    <a:lumMod val="20000"/>
                    <a:lumOff val="80000"/>
                  </a:schemeClr>
                </a:solidFill>
                <a:cs typeface="Times New Roman" panose="02020603050405020304" pitchFamily="18" charset="0"/>
              </a:rPr>
              <a:t>İmza</a:t>
            </a:r>
          </a:p>
          <a:p>
            <a:pPr algn="ctr">
              <a:lnSpc>
                <a:spcPct val="90000"/>
              </a:lnSpc>
              <a:buFont typeface="Monotype Sorts" pitchFamily="2" charset="2"/>
              <a:buNone/>
            </a:pPr>
            <a:r>
              <a:rPr lang="tr-TR" altLang="tr-TR" sz="2400" b="1" dirty="0">
                <a:solidFill>
                  <a:srgbClr val="6600CC"/>
                </a:solidFill>
                <a:cs typeface="Times New Roman" panose="02020603050405020304" pitchFamily="18" charset="0"/>
              </a:rPr>
              <a:t>Adı SOYADI</a:t>
            </a:r>
            <a:endParaRPr lang="en-AU" altLang="tr-TR" sz="2400" b="1" dirty="0">
              <a:solidFill>
                <a:srgbClr val="6600CC"/>
              </a:solidFill>
              <a:cs typeface="Times New Roman" panose="02020603050405020304" pitchFamily="18" charset="0"/>
            </a:endParaRPr>
          </a:p>
          <a:p>
            <a:pPr algn="ctr">
              <a:lnSpc>
                <a:spcPct val="90000"/>
              </a:lnSpc>
              <a:buFont typeface="Monotype Sorts" pitchFamily="2" charset="2"/>
              <a:buNone/>
            </a:pPr>
            <a:r>
              <a:rPr lang="tr-TR" altLang="tr-TR" sz="2400" b="1" dirty="0">
                <a:solidFill>
                  <a:srgbClr val="6600CC"/>
                </a:solidFill>
                <a:cs typeface="Times New Roman" panose="02020603050405020304" pitchFamily="18" charset="0"/>
              </a:rPr>
              <a:t>   Başkan V.</a:t>
            </a:r>
            <a:endParaRPr lang="en-AU" altLang="tr-TR" sz="2400" b="1" dirty="0">
              <a:solidFill>
                <a:srgbClr val="6600CC"/>
              </a:solidFill>
              <a:cs typeface="Times New Roman" panose="02020603050405020304" pitchFamily="18" charset="0"/>
            </a:endParaRPr>
          </a:p>
        </p:txBody>
      </p:sp>
    </p:spTree>
    <p:extLst>
      <p:ext uri="{BB962C8B-B14F-4D97-AF65-F5344CB8AC3E}">
        <p14:creationId xmlns:p14="http://schemas.microsoft.com/office/powerpoint/2010/main" val="300910138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3" descr="Pembe dokulu kağıt"/>
          <p:cNvSpPr>
            <a:spLocks noGrp="1" noChangeArrowheads="1"/>
          </p:cNvSpPr>
          <p:nvPr>
            <p:ph type="title" idx="4294967295"/>
          </p:nvPr>
        </p:nvSpPr>
        <p:spPr>
          <a:xfrm>
            <a:off x="818866" y="990599"/>
            <a:ext cx="10617958" cy="5181600"/>
          </a:xfrm>
          <a:blipFill dpi="0" rotWithShape="0">
            <a:blip r:embed="rId2"/>
            <a:srcRect/>
            <a:tile tx="0" ty="0" sx="100000" sy="100000" flip="none" algn="tl"/>
          </a:blipFill>
          <a:scene3d>
            <a:camera prst="legacyPerspectiveBottomLeft"/>
            <a:lightRig rig="legacyFlat3" dir="t"/>
          </a:scene3d>
          <a:sp3d extrusionH="887400" prstMaterial="legacyMatte">
            <a:bevelT w="13500" h="13500" prst="angle"/>
            <a:bevelB w="13500" h="13500" prst="angle"/>
            <a:extrusionClr>
              <a:srgbClr val="FFCCCC"/>
            </a:extrusionClr>
            <a:contourClr>
              <a:schemeClr val="accent1"/>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flatTx/>
          </a:bodyPr>
          <a:lstStyle/>
          <a:p>
            <a:pPr algn="ctr"/>
            <a:r>
              <a:rPr lang="tr-TR" altLang="tr-TR" sz="3600" dirty="0">
                <a:cs typeface="Times New Roman" panose="02020603050405020304" pitchFamily="18" charset="0"/>
              </a:rPr>
              <a:t>Yazının iki yetkili tarafından imzalanması durumunda </a:t>
            </a:r>
            <a:r>
              <a:rPr lang="tr-TR" altLang="tr-TR" sz="3600" dirty="0">
                <a:solidFill>
                  <a:srgbClr val="FF0000"/>
                </a:solidFill>
                <a:cs typeface="Times New Roman" panose="02020603050405020304" pitchFamily="18" charset="0"/>
              </a:rPr>
              <a:t>üst makam</a:t>
            </a:r>
            <a:r>
              <a:rPr lang="tr-TR" altLang="tr-TR" sz="3600" dirty="0">
                <a:cs typeface="Times New Roman" panose="02020603050405020304" pitchFamily="18" charset="0"/>
              </a:rPr>
              <a:t> sahibinin adı, soyadı, unvanı ve imzası </a:t>
            </a:r>
            <a:r>
              <a:rPr lang="tr-TR" altLang="tr-TR" sz="3600" dirty="0">
                <a:solidFill>
                  <a:srgbClr val="FF0000"/>
                </a:solidFill>
                <a:cs typeface="Times New Roman" panose="02020603050405020304" pitchFamily="18" charset="0"/>
              </a:rPr>
              <a:t>sağda</a:t>
            </a:r>
            <a:r>
              <a:rPr lang="tr-TR" altLang="tr-TR" sz="3600" b="1" dirty="0">
                <a:cs typeface="Times New Roman" panose="02020603050405020304" pitchFamily="18" charset="0"/>
              </a:rPr>
              <a:t> </a:t>
            </a:r>
            <a:br>
              <a:rPr lang="tr-TR" altLang="tr-TR" sz="3600" b="1" dirty="0"/>
            </a:br>
            <a:endParaRPr lang="tr-TR" altLang="tr-TR" sz="3600" b="1" dirty="0"/>
          </a:p>
        </p:txBody>
      </p:sp>
      <p:sp>
        <p:nvSpPr>
          <p:cNvPr id="3" name="Rectangle 4" descr="Çim parçası"/>
          <p:cNvSpPr txBox="1">
            <a:spLocks noChangeArrowheads="1"/>
          </p:cNvSpPr>
          <p:nvPr/>
        </p:nvSpPr>
        <p:spPr>
          <a:xfrm>
            <a:off x="1044053" y="3439236"/>
            <a:ext cx="9628496" cy="1910686"/>
          </a:xfrm>
          <a:blipFill dpi="0" rotWithShape="0">
            <a:blip r:embed="rId3"/>
            <a:srcRect/>
            <a:tile tx="0" ty="0" sx="100000" sy="100000" flip="none" algn="tl"/>
          </a:blipFill>
          <a:ln w="76200" cmpd="tri">
            <a:solidFill>
              <a:srgbClr val="00CCFF"/>
            </a:solidFill>
            <a:miter lim="800000"/>
            <a:headEnd/>
            <a:tailEnd/>
          </a:ln>
        </p:spPr>
        <p:txBody>
          <a:bodyPr/>
          <a:lstStyle>
            <a:lvl1pPr marL="228600" marR="0" indent="-228600" algn="l" defTabSz="457200" rtl="0" latinLnBrk="0">
              <a:lnSpc>
                <a:spcPct val="11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Interstate"/>
              </a:defRPr>
            </a:lvl1pPr>
            <a:lvl2pPr marL="495300" marR="0" indent="-266700" algn="l" defTabSz="457200" rtl="0" latinLnBrk="0">
              <a:lnSpc>
                <a:spcPct val="11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Interstate"/>
              </a:defRPr>
            </a:lvl2pPr>
            <a:lvl3pPr marL="777240" marR="0" indent="-320040" algn="l" defTabSz="457200" rtl="0" latinLnBrk="0">
              <a:lnSpc>
                <a:spcPct val="11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Interstate"/>
              </a:defRPr>
            </a:lvl3pPr>
            <a:lvl4pPr marL="1041400" marR="0" indent="-355600" algn="l" defTabSz="457200" rtl="0" latinLnBrk="0">
              <a:lnSpc>
                <a:spcPct val="11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Interstate"/>
              </a:defRPr>
            </a:lvl4pPr>
            <a:lvl5pPr marL="1270000" marR="0" indent="-355600" algn="l" defTabSz="457200" rtl="0" latinLnBrk="0">
              <a:lnSpc>
                <a:spcPct val="11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Interstate"/>
              </a:defRPr>
            </a:lvl5pPr>
            <a:lvl6pPr marL="1498600" marR="0" indent="-355600" algn="l" defTabSz="457200" rtl="0" latinLnBrk="0">
              <a:lnSpc>
                <a:spcPct val="11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Interstate"/>
              </a:defRPr>
            </a:lvl6pPr>
            <a:lvl7pPr marL="1727200" marR="0" indent="-355600" algn="l" defTabSz="457200" rtl="0" latinLnBrk="0">
              <a:lnSpc>
                <a:spcPct val="11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Interstate"/>
              </a:defRPr>
            </a:lvl7pPr>
            <a:lvl8pPr marL="1955800" marR="0" indent="-355600" algn="l" defTabSz="457200" rtl="0" latinLnBrk="0">
              <a:lnSpc>
                <a:spcPct val="11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Interstate"/>
              </a:defRPr>
            </a:lvl8pPr>
            <a:lvl9pPr marL="2184400" marR="0" indent="-355600" algn="l" defTabSz="457200" rtl="0" latinLnBrk="0">
              <a:lnSpc>
                <a:spcPct val="11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Interstate"/>
              </a:defRPr>
            </a:lvl9pPr>
          </a:lstStyle>
          <a:p>
            <a:pPr marL="1730375" lvl="4" indent="0" algn="just">
              <a:buFont typeface="Arial"/>
              <a:buNone/>
            </a:pPr>
            <a:endParaRPr lang="tr-TR" altLang="tr-TR" sz="2400" kern="0"/>
          </a:p>
          <a:p>
            <a:pPr marL="1730375" lvl="4" indent="0" algn="just">
              <a:buFont typeface="Arial"/>
              <a:buNone/>
            </a:pPr>
            <a:r>
              <a:rPr lang="tr-TR" altLang="tr-TR" sz="2400" kern="0"/>
              <a:t>      İmza	                                        İmza</a:t>
            </a:r>
          </a:p>
          <a:p>
            <a:pPr marL="1730375" lvl="4" indent="0" algn="just">
              <a:buFont typeface="Arial"/>
              <a:buNone/>
            </a:pPr>
            <a:r>
              <a:rPr lang="tr-TR" altLang="tr-TR" sz="2400" kern="0"/>
              <a:t> Adı SOYADI                              Adı SOYADI</a:t>
            </a:r>
          </a:p>
          <a:p>
            <a:pPr marL="713582" lvl="4" indent="0" algn="just">
              <a:buFont typeface="Arial"/>
              <a:buNone/>
            </a:pPr>
            <a:r>
              <a:rPr lang="tr-TR" altLang="tr-TR" sz="2400" kern="0"/>
              <a:t>    Genel Müdür Yardımcısı	                Genel Müdür</a:t>
            </a:r>
            <a:r>
              <a:rPr lang="tr-TR" altLang="tr-TR" sz="3200" kern="0"/>
              <a:t> </a:t>
            </a:r>
            <a:endParaRPr lang="tr-TR" altLang="tr-TR" sz="3200" kern="0" dirty="0"/>
          </a:p>
        </p:txBody>
      </p:sp>
    </p:spTree>
    <p:extLst>
      <p:ext uri="{BB962C8B-B14F-4D97-AF65-F5344CB8AC3E}">
        <p14:creationId xmlns:p14="http://schemas.microsoft.com/office/powerpoint/2010/main" val="367139433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3" descr="%30"/>
          <p:cNvSpPr>
            <a:spLocks noGrp="1" noChangeArrowheads="1"/>
          </p:cNvSpPr>
          <p:nvPr>
            <p:ph type="title" idx="4294967295"/>
          </p:nvPr>
        </p:nvSpPr>
        <p:spPr>
          <a:xfrm>
            <a:off x="1165908" y="1360713"/>
            <a:ext cx="9656765" cy="2419717"/>
          </a:xfrm>
          <a:blipFill dpi="0" rotWithShape="0">
            <a:blip r:embed="rId3"/>
            <a:srcRect/>
            <a:tile tx="0" ty="0" sx="100000" sy="100000" flip="none" algn="tl"/>
          </a:blipFill>
          <a:scene3d>
            <a:camera prst="legacyPerspectiveBottomLeft"/>
            <a:lightRig rig="legacyFlat3" dir="t"/>
          </a:scene3d>
          <a:sp3d extrusionH="887400" prstMaterial="legacyMatte">
            <a:bevelT w="13500" h="13500" prst="angle"/>
            <a:bevelB w="13500" h="13500" prst="angle"/>
            <a:extrusionClr>
              <a:schemeClr val="hlink"/>
            </a:extrusionClr>
            <a:contourClr>
              <a:schemeClr val="hlink"/>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flatTx/>
          </a:bodyPr>
          <a:lstStyle/>
          <a:p>
            <a:pPr algn="ctr"/>
            <a:r>
              <a:rPr kumimoji="0" lang="tr-TR" altLang="tr-TR" dirty="0">
                <a:solidFill>
                  <a:srgbClr val="000000"/>
                </a:solidFill>
              </a:rPr>
              <a:t>   </a:t>
            </a:r>
            <a:r>
              <a:rPr kumimoji="0" lang="tr-TR" altLang="tr-TR" dirty="0">
                <a:solidFill>
                  <a:srgbClr val="000000"/>
                </a:solidFill>
                <a:cs typeface="Times New Roman" panose="02020603050405020304" pitchFamily="18" charset="0"/>
              </a:rPr>
              <a:t>Yazının </a:t>
            </a:r>
            <a:r>
              <a:rPr kumimoji="0" lang="tr-TR" altLang="tr-TR" dirty="0">
                <a:solidFill>
                  <a:srgbClr val="FF0000"/>
                </a:solidFill>
                <a:cs typeface="Times New Roman" panose="02020603050405020304" pitchFamily="18" charset="0"/>
              </a:rPr>
              <a:t>ikiden fazla</a:t>
            </a:r>
            <a:r>
              <a:rPr kumimoji="0" lang="tr-TR" altLang="tr-TR" dirty="0">
                <a:solidFill>
                  <a:srgbClr val="000000"/>
                </a:solidFill>
                <a:cs typeface="Times New Roman" panose="02020603050405020304" pitchFamily="18" charset="0"/>
              </a:rPr>
              <a:t> yetkili tarafından imzalanması durumunda </a:t>
            </a:r>
            <a:r>
              <a:rPr kumimoji="0" lang="tr-TR" altLang="tr-TR" dirty="0">
                <a:solidFill>
                  <a:srgbClr val="FF0000"/>
                </a:solidFill>
                <a:cs typeface="Times New Roman" panose="02020603050405020304" pitchFamily="18" charset="0"/>
              </a:rPr>
              <a:t>üst makam</a:t>
            </a:r>
            <a:r>
              <a:rPr kumimoji="0" lang="tr-TR" altLang="tr-TR" dirty="0">
                <a:solidFill>
                  <a:srgbClr val="000000"/>
                </a:solidFill>
                <a:cs typeface="Times New Roman" panose="02020603050405020304" pitchFamily="18" charset="0"/>
              </a:rPr>
              <a:t> sahibinin adı, soyadı, </a:t>
            </a:r>
            <a:r>
              <a:rPr kumimoji="0" lang="tr-TR" altLang="tr-TR" dirty="0" err="1">
                <a:solidFill>
                  <a:srgbClr val="000000"/>
                </a:solidFill>
                <a:cs typeface="Times New Roman" panose="02020603050405020304" pitchFamily="18" charset="0"/>
              </a:rPr>
              <a:t>ünvanı</a:t>
            </a:r>
            <a:r>
              <a:rPr kumimoji="0" lang="tr-TR" altLang="tr-TR" dirty="0">
                <a:solidFill>
                  <a:srgbClr val="000000"/>
                </a:solidFill>
                <a:cs typeface="Times New Roman" panose="02020603050405020304" pitchFamily="18" charset="0"/>
              </a:rPr>
              <a:t> ve imzası </a:t>
            </a:r>
            <a:r>
              <a:rPr kumimoji="0" lang="tr-TR" altLang="tr-TR" dirty="0">
                <a:solidFill>
                  <a:srgbClr val="FF0000"/>
                </a:solidFill>
                <a:cs typeface="Times New Roman" panose="02020603050405020304" pitchFamily="18" charset="0"/>
              </a:rPr>
              <a:t>solda </a:t>
            </a:r>
            <a:r>
              <a:rPr kumimoji="0" lang="tr-TR" altLang="tr-TR" dirty="0">
                <a:solidFill>
                  <a:srgbClr val="000000"/>
                </a:solidFill>
                <a:cs typeface="Times New Roman" panose="02020603050405020304" pitchFamily="18" charset="0"/>
              </a:rPr>
              <a:t>olmak üzere yetkililer makam sırasına göre </a:t>
            </a:r>
            <a:r>
              <a:rPr kumimoji="0" lang="tr-TR" altLang="tr-TR" dirty="0">
                <a:solidFill>
                  <a:srgbClr val="FF0000"/>
                </a:solidFill>
                <a:cs typeface="Times New Roman" panose="02020603050405020304" pitchFamily="18" charset="0"/>
              </a:rPr>
              <a:t>soldan sağa</a:t>
            </a:r>
            <a:r>
              <a:rPr kumimoji="0" lang="tr-TR" altLang="tr-TR" dirty="0">
                <a:solidFill>
                  <a:srgbClr val="000000"/>
                </a:solidFill>
                <a:cs typeface="Times New Roman" panose="02020603050405020304" pitchFamily="18" charset="0"/>
              </a:rPr>
              <a:t> doğru sıralanır.</a:t>
            </a:r>
            <a:br>
              <a:rPr kumimoji="0" lang="tr-TR" altLang="tr-TR" dirty="0">
                <a:solidFill>
                  <a:srgbClr val="000000"/>
                </a:solidFill>
                <a:cs typeface="Times New Roman" panose="02020603050405020304" pitchFamily="18" charset="0"/>
              </a:rPr>
            </a:br>
            <a:r>
              <a:rPr lang="tr-TR" altLang="tr-TR" dirty="0">
                <a:solidFill>
                  <a:srgbClr val="00B050"/>
                </a:solidFill>
                <a:cs typeface="Times New Roman" panose="02020603050405020304" pitchFamily="18" charset="0"/>
              </a:rPr>
              <a:t>Not: Soyadları, büyük harfle yazılmalı.</a:t>
            </a:r>
            <a:endParaRPr lang="tr-TR" altLang="tr-TR" sz="4000" b="1" dirty="0">
              <a:solidFill>
                <a:srgbClr val="00B050"/>
              </a:solidFill>
            </a:endParaRPr>
          </a:p>
        </p:txBody>
      </p:sp>
      <p:graphicFrame>
        <p:nvGraphicFramePr>
          <p:cNvPr id="3" name="Object 3" descr="Noktalı kılavuz"/>
          <p:cNvGraphicFramePr>
            <a:graphicFrameLocks noChangeAspect="1"/>
          </p:cNvGraphicFramePr>
          <p:nvPr>
            <p:extLst>
              <p:ext uri="{D42A27DB-BD31-4B8C-83A1-F6EECF244321}">
                <p14:modId xmlns:p14="http://schemas.microsoft.com/office/powerpoint/2010/main" val="3237318760"/>
              </p:ext>
            </p:extLst>
          </p:nvPr>
        </p:nvGraphicFramePr>
        <p:xfrm>
          <a:off x="904606" y="4141337"/>
          <a:ext cx="10538068" cy="921982"/>
        </p:xfrm>
        <a:graphic>
          <a:graphicData uri="http://schemas.openxmlformats.org/presentationml/2006/ole">
            <mc:AlternateContent xmlns:mc="http://schemas.openxmlformats.org/markup-compatibility/2006">
              <mc:Choice xmlns:v="urn:schemas-microsoft-com:vml" Requires="v">
                <p:oleObj spid="_x0000_s2170" name="Belge" r:id="rId4" imgW="6132488" imgH="535792" progId="Word.Document.8">
                  <p:embed/>
                </p:oleObj>
              </mc:Choice>
              <mc:Fallback>
                <p:oleObj name="Belge" r:id="rId4" imgW="6132488" imgH="535792"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606" y="4141337"/>
                        <a:ext cx="10538068" cy="921982"/>
                      </a:xfrm>
                      <a:prstGeom prst="rect">
                        <a:avLst/>
                      </a:prstGeom>
                      <a:blipFill dpi="0" rotWithShape="0">
                        <a:blip r:embed="rId6"/>
                        <a:srcRect/>
                        <a:tile tx="0" ty="0" sx="100000" sy="100000" flip="none" algn="tl"/>
                      </a:blipFill>
                      <a:ln w="76200" cmpd="sng">
                        <a:pattFill prst="sphere">
                          <a:fgClr>
                            <a:schemeClr val="bg2"/>
                          </a:fgClr>
                          <a:bgClr>
                            <a:srgbClr val="FFFFFF"/>
                          </a:bgClr>
                        </a:pattFill>
                        <a:prstDash val="solid"/>
                        <a:miter lim="800000"/>
                        <a:headEnd/>
                        <a:tailEnd/>
                      </a:ln>
                    </p:spPr>
                  </p:pic>
                </p:oleObj>
              </mc:Fallback>
            </mc:AlternateContent>
          </a:graphicData>
        </a:graphic>
      </p:graphicFrame>
    </p:spTree>
    <p:extLst>
      <p:ext uri="{BB962C8B-B14F-4D97-AF65-F5344CB8AC3E}">
        <p14:creationId xmlns:p14="http://schemas.microsoft.com/office/powerpoint/2010/main" val="180997935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9C738F2A-80B8-4AA4-A42E-166AA8E3B3D9}"/>
              </a:ext>
            </a:extLst>
          </p:cNvPr>
          <p:cNvPicPr>
            <a:picLocks noChangeAspect="1"/>
          </p:cNvPicPr>
          <p:nvPr/>
        </p:nvPicPr>
        <p:blipFill rotWithShape="1">
          <a:blip r:embed="rId3">
            <a:extLst>
              <a:ext uri="{28A0092B-C50C-407E-A947-70E740481C1C}">
                <a14:useLocalDpi xmlns:a14="http://schemas.microsoft.com/office/drawing/2010/main" val="0"/>
              </a:ext>
            </a:extLst>
          </a:blip>
          <a:srcRect l="2327" t="8623" r="5025" b="47694"/>
          <a:stretch/>
        </p:blipFill>
        <p:spPr>
          <a:xfrm>
            <a:off x="1600201" y="1295400"/>
            <a:ext cx="8991599" cy="1367589"/>
          </a:xfrm>
          <a:prstGeom prst="rect">
            <a:avLst/>
          </a:prstGeom>
        </p:spPr>
      </p:pic>
      <p:sp>
        <p:nvSpPr>
          <p:cNvPr id="3" name="Metin kutusu 2">
            <a:extLst>
              <a:ext uri="{FF2B5EF4-FFF2-40B4-BE49-F238E27FC236}">
                <a16:creationId xmlns:a16="http://schemas.microsoft.com/office/drawing/2014/main" id="{78589E8F-948C-4974-B089-2CF0B6D8592F}"/>
              </a:ext>
            </a:extLst>
          </p:cNvPr>
          <p:cNvSpPr txBox="1"/>
          <p:nvPr/>
        </p:nvSpPr>
        <p:spPr>
          <a:xfrm>
            <a:off x="1828800" y="3009451"/>
            <a:ext cx="8763000" cy="2677656"/>
          </a:xfrm>
          <a:prstGeom prst="rect">
            <a:avLst/>
          </a:prstGeom>
          <a:noFill/>
        </p:spPr>
        <p:txBody>
          <a:bodyPr wrap="square" rtlCol="0">
            <a:spAutoFit/>
          </a:bodyPr>
          <a:lstStyle/>
          <a:p>
            <a:pPr fontAlgn="base">
              <a:spcBef>
                <a:spcPct val="0"/>
              </a:spcBef>
              <a:spcAft>
                <a:spcPct val="0"/>
              </a:spcAft>
            </a:pPr>
            <a:r>
              <a:rPr lang="tr-TR" sz="2800" dirty="0">
                <a:solidFill>
                  <a:srgbClr val="000000"/>
                </a:solidFill>
                <a:latin typeface="TR Times New Roman" panose="02020404030301010803" pitchFamily="18" charset="0"/>
                <a:cs typeface="Arial"/>
              </a:rPr>
              <a:t>Yazım Kılavuzu’na göre</a:t>
            </a:r>
          </a:p>
          <a:p>
            <a:pPr fontAlgn="base">
              <a:spcBef>
                <a:spcPct val="0"/>
              </a:spcBef>
              <a:spcAft>
                <a:spcPct val="0"/>
              </a:spcAft>
            </a:pPr>
            <a:r>
              <a:rPr lang="tr-TR" sz="2800" b="1" dirty="0">
                <a:solidFill>
                  <a:srgbClr val="000000"/>
                </a:solidFill>
                <a:effectLst>
                  <a:outerShdw blurRad="38100" dist="38100" dir="2700000" algn="tl">
                    <a:srgbClr val="000000">
                      <a:alpha val="43137"/>
                    </a:srgbClr>
                  </a:outerShdw>
                </a:effectLst>
                <a:latin typeface="TR Times New Roman" panose="02020404030301010803" pitchFamily="18" charset="0"/>
                <a:cs typeface="Arial"/>
              </a:rPr>
              <a:t>… Kanunu’nun</a:t>
            </a:r>
          </a:p>
          <a:p>
            <a:pPr fontAlgn="base">
              <a:spcBef>
                <a:spcPct val="0"/>
              </a:spcBef>
              <a:spcAft>
                <a:spcPct val="0"/>
              </a:spcAft>
            </a:pPr>
            <a:r>
              <a:rPr lang="tr-TR" sz="2800" b="1" dirty="0">
                <a:solidFill>
                  <a:srgbClr val="000000"/>
                </a:solidFill>
                <a:effectLst>
                  <a:outerShdw blurRad="38100" dist="38100" dir="2700000" algn="tl">
                    <a:srgbClr val="000000">
                      <a:alpha val="43137"/>
                    </a:srgbClr>
                  </a:outerShdw>
                </a:effectLst>
                <a:latin typeface="TR Times New Roman" panose="02020404030301010803" pitchFamily="18" charset="0"/>
                <a:cs typeface="Arial"/>
              </a:rPr>
              <a:t>… Kanun’da</a:t>
            </a:r>
          </a:p>
          <a:p>
            <a:pPr fontAlgn="base">
              <a:spcBef>
                <a:spcPct val="0"/>
              </a:spcBef>
              <a:spcAft>
                <a:spcPct val="0"/>
              </a:spcAft>
            </a:pPr>
            <a:r>
              <a:rPr lang="tr-TR" sz="2800" b="1" dirty="0">
                <a:solidFill>
                  <a:srgbClr val="000000"/>
                </a:solidFill>
                <a:effectLst>
                  <a:outerShdw blurRad="38100" dist="38100" dir="2700000" algn="tl">
                    <a:srgbClr val="000000">
                      <a:alpha val="43137"/>
                    </a:srgbClr>
                  </a:outerShdw>
                </a:effectLst>
                <a:latin typeface="TR Times New Roman" panose="02020404030301010803" pitchFamily="18" charset="0"/>
                <a:cs typeface="Arial"/>
              </a:rPr>
              <a:t>176’ncı  maddesindeki</a:t>
            </a:r>
            <a:r>
              <a:rPr lang="tr-TR" sz="2800" dirty="0">
                <a:solidFill>
                  <a:srgbClr val="000000"/>
                </a:solidFill>
                <a:latin typeface="TR Times New Roman" panose="02020404030301010803" pitchFamily="18" charset="0"/>
                <a:cs typeface="Arial"/>
              </a:rPr>
              <a:t> veya </a:t>
            </a:r>
            <a:r>
              <a:rPr lang="tr-TR" sz="2800" b="1" dirty="0">
                <a:solidFill>
                  <a:srgbClr val="000000"/>
                </a:solidFill>
                <a:effectLst>
                  <a:outerShdw blurRad="38100" dist="38100" dir="2700000" algn="tl">
                    <a:srgbClr val="000000">
                      <a:alpha val="43137"/>
                    </a:srgbClr>
                  </a:outerShdw>
                </a:effectLst>
                <a:latin typeface="TR Times New Roman" panose="02020404030301010803" pitchFamily="18" charset="0"/>
                <a:cs typeface="Arial"/>
              </a:rPr>
              <a:t>176. maddesindeki</a:t>
            </a:r>
          </a:p>
          <a:p>
            <a:pPr fontAlgn="base">
              <a:spcBef>
                <a:spcPct val="0"/>
              </a:spcBef>
              <a:spcAft>
                <a:spcPct val="0"/>
              </a:spcAft>
            </a:pPr>
            <a:r>
              <a:rPr lang="tr-TR" sz="2800" b="1" dirty="0">
                <a:solidFill>
                  <a:srgbClr val="000000"/>
                </a:solidFill>
                <a:effectLst>
                  <a:outerShdw blurRad="38100" dist="38100" dir="2700000" algn="tl">
                    <a:srgbClr val="000000">
                      <a:alpha val="43137"/>
                    </a:srgbClr>
                  </a:outerShdw>
                </a:effectLst>
                <a:latin typeface="TR Times New Roman" panose="02020404030301010803" pitchFamily="18" charset="0"/>
                <a:cs typeface="Arial"/>
              </a:rPr>
              <a:t>33’üncü maddedeki </a:t>
            </a:r>
            <a:r>
              <a:rPr lang="tr-TR" sz="2800" dirty="0">
                <a:solidFill>
                  <a:srgbClr val="000000"/>
                </a:solidFill>
                <a:latin typeface="TR Times New Roman" panose="02020404030301010803" pitchFamily="18" charset="0"/>
                <a:cs typeface="Arial"/>
              </a:rPr>
              <a:t>veya </a:t>
            </a:r>
            <a:r>
              <a:rPr lang="tr-TR" sz="2800" b="1" dirty="0">
                <a:solidFill>
                  <a:srgbClr val="000000"/>
                </a:solidFill>
                <a:effectLst>
                  <a:outerShdw blurRad="38100" dist="38100" dir="2700000" algn="tl">
                    <a:srgbClr val="000000">
                      <a:alpha val="43137"/>
                    </a:srgbClr>
                  </a:outerShdw>
                </a:effectLst>
                <a:latin typeface="TR Times New Roman" panose="02020404030301010803" pitchFamily="18" charset="0"/>
                <a:cs typeface="Arial"/>
              </a:rPr>
              <a:t>33. maddedeki</a:t>
            </a:r>
            <a:r>
              <a:rPr lang="tr-TR" sz="2800" dirty="0">
                <a:solidFill>
                  <a:srgbClr val="000000"/>
                </a:solidFill>
                <a:latin typeface="TR Times New Roman" panose="02020404030301010803" pitchFamily="18" charset="0"/>
                <a:cs typeface="Arial"/>
              </a:rPr>
              <a:t> </a:t>
            </a:r>
          </a:p>
          <a:p>
            <a:pPr fontAlgn="base">
              <a:spcBef>
                <a:spcPct val="0"/>
              </a:spcBef>
              <a:spcAft>
                <a:spcPct val="0"/>
              </a:spcAft>
            </a:pPr>
            <a:endParaRPr lang="tr-TR" sz="2800" dirty="0">
              <a:solidFill>
                <a:srgbClr val="000000"/>
              </a:solidFill>
              <a:latin typeface="TR Times New Roman" panose="02020404030301010803" pitchFamily="18" charset="0"/>
              <a:cs typeface="Arial"/>
            </a:endParaRPr>
          </a:p>
        </p:txBody>
      </p:sp>
    </p:spTree>
    <p:extLst>
      <p:ext uri="{BB962C8B-B14F-4D97-AF65-F5344CB8AC3E}">
        <p14:creationId xmlns:p14="http://schemas.microsoft.com/office/powerpoint/2010/main" val="5410782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2680717" y="0"/>
            <a:ext cx="6830565" cy="6858000"/>
          </a:xfrm>
          <a:prstGeom prst="rect">
            <a:avLst/>
          </a:prstGeom>
        </p:spPr>
      </p:pic>
    </p:spTree>
    <p:extLst>
      <p:ext uri="{BB962C8B-B14F-4D97-AF65-F5344CB8AC3E}">
        <p14:creationId xmlns:p14="http://schemas.microsoft.com/office/powerpoint/2010/main" val="241372194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rotWithShape="1">
          <a:blip r:embed="rId2"/>
          <a:srcRect l="-1" r="-3004" b="26901"/>
          <a:stretch/>
        </p:blipFill>
        <p:spPr>
          <a:xfrm>
            <a:off x="2825086" y="0"/>
            <a:ext cx="6944555" cy="5013158"/>
          </a:xfrm>
          <a:prstGeom prst="rect">
            <a:avLst/>
          </a:prstGeom>
        </p:spPr>
      </p:pic>
      <p:sp>
        <p:nvSpPr>
          <p:cNvPr id="2" name="Metin kutusu 1">
            <a:extLst>
              <a:ext uri="{FF2B5EF4-FFF2-40B4-BE49-F238E27FC236}">
                <a16:creationId xmlns:a16="http://schemas.microsoft.com/office/drawing/2014/main" id="{0375D80C-36D8-483D-B9B8-0A67EAF96D3D}"/>
              </a:ext>
            </a:extLst>
          </p:cNvPr>
          <p:cNvSpPr txBox="1"/>
          <p:nvPr/>
        </p:nvSpPr>
        <p:spPr>
          <a:xfrm>
            <a:off x="2701892" y="5013158"/>
            <a:ext cx="2370135" cy="162095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R="0" algn="ctr" defTabSz="914400" rtl="0" fontAlgn="auto" latinLnBrk="0" hangingPunct="0">
              <a:spcBef>
                <a:spcPts val="2000"/>
              </a:spcBef>
              <a:spcAft>
                <a:spcPts val="0"/>
              </a:spcAft>
              <a:buClrTx/>
              <a:buSzPct val="100000"/>
              <a:tabLst/>
            </a:pPr>
            <a:endParaRPr lang="tr-TR" sz="1200" dirty="0">
              <a:solidFill>
                <a:srgbClr val="000000"/>
              </a:solidFill>
              <a:latin typeface="Times New Roman" panose="02020603050405020304" pitchFamily="18" charset="0"/>
              <a:cs typeface="Times New Roman" panose="02020603050405020304" pitchFamily="18" charset="0"/>
              <a:sym typeface="Interstate"/>
            </a:endParaRPr>
          </a:p>
          <a:p>
            <a:pPr marR="0" algn="ctr" defTabSz="914400" rtl="0" fontAlgn="auto" latinLnBrk="0" hangingPunct="0">
              <a:spcBef>
                <a:spcPts val="2000"/>
              </a:spcBef>
              <a:spcAft>
                <a:spcPts val="0"/>
              </a:spcAft>
              <a:buClrTx/>
              <a:buSzPct val="100000"/>
              <a:tabLst/>
            </a:pPr>
            <a:endParaRPr kumimoji="0" lang="tr-TR" sz="12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Interstate"/>
            </a:endParaRPr>
          </a:p>
          <a:p>
            <a:pPr marR="0" defTabSz="914400" rtl="0" fontAlgn="auto" latinLnBrk="0" hangingPunct="0">
              <a:spcAft>
                <a:spcPts val="0"/>
              </a:spcAft>
              <a:buClrTx/>
              <a:buSzPct val="100000"/>
              <a:tabLst/>
            </a:pPr>
            <a:r>
              <a:rPr lang="tr-TR" sz="1200" b="1" dirty="0">
                <a:solidFill>
                  <a:srgbClr val="000000"/>
                </a:solidFill>
                <a:latin typeface="Times New Roman" panose="02020603050405020304" pitchFamily="18" charset="0"/>
                <a:cs typeface="Times New Roman" panose="02020603050405020304" pitchFamily="18" charset="0"/>
                <a:sym typeface="Interstate"/>
              </a:rPr>
              <a:t>Tarih: </a:t>
            </a:r>
            <a:r>
              <a:rPr lang="tr-TR" sz="1200" dirty="0">
                <a:solidFill>
                  <a:srgbClr val="000000"/>
                </a:solidFill>
                <a:latin typeface="Times New Roman" panose="02020603050405020304" pitchFamily="18" charset="0"/>
                <a:cs typeface="Times New Roman" panose="02020603050405020304" pitchFamily="18" charset="0"/>
                <a:sym typeface="Interstate"/>
              </a:rPr>
              <a:t>27/11/2023</a:t>
            </a:r>
          </a:p>
          <a:p>
            <a:pPr marR="0" algn="ctr" defTabSz="914400" rtl="0" fontAlgn="auto" latinLnBrk="0" hangingPunct="0">
              <a:spcAft>
                <a:spcPts val="0"/>
              </a:spcAft>
              <a:buClrTx/>
              <a:buSzPct val="100000"/>
              <a:tabLst/>
            </a:pPr>
            <a:r>
              <a:rPr kumimoji="0" lang="tr-TR" sz="1200" b="1"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Interstate"/>
              </a:rPr>
              <a:t>Yer: </a:t>
            </a:r>
            <a:r>
              <a:rPr kumimoji="0" lang="tr-TR" sz="12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Interstate"/>
              </a:rPr>
              <a:t>Kültür Merkezi Kırmızı Salon</a:t>
            </a:r>
          </a:p>
          <a:p>
            <a:pPr marR="0" defTabSz="914400" rtl="0" fontAlgn="auto" latinLnBrk="0" hangingPunct="0">
              <a:spcAft>
                <a:spcPts val="0"/>
              </a:spcAft>
              <a:buClrTx/>
              <a:buSzPct val="100000"/>
              <a:tabLst/>
            </a:pPr>
            <a:r>
              <a:rPr lang="tr-TR" sz="1200" b="1" dirty="0">
                <a:solidFill>
                  <a:srgbClr val="000000"/>
                </a:solidFill>
                <a:latin typeface="Times New Roman" panose="02020603050405020304" pitchFamily="18" charset="0"/>
                <a:cs typeface="Times New Roman" panose="02020603050405020304" pitchFamily="18" charset="0"/>
                <a:sym typeface="Interstate"/>
              </a:rPr>
              <a:t>Saat: </a:t>
            </a:r>
            <a:r>
              <a:rPr lang="tr-TR" sz="1200" dirty="0">
                <a:solidFill>
                  <a:srgbClr val="000000"/>
                </a:solidFill>
                <a:latin typeface="Times New Roman" panose="02020603050405020304" pitchFamily="18" charset="0"/>
                <a:cs typeface="Times New Roman" panose="02020603050405020304" pitchFamily="18" charset="0"/>
                <a:sym typeface="Interstate"/>
              </a:rPr>
              <a:t>12.30-14.00</a:t>
            </a:r>
            <a:r>
              <a:rPr kumimoji="0" lang="tr-TR" sz="12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Interstate"/>
              </a:rPr>
              <a:t> </a:t>
            </a:r>
          </a:p>
        </p:txBody>
      </p:sp>
      <p:sp>
        <p:nvSpPr>
          <p:cNvPr id="4" name="Dikdörtgen 3">
            <a:extLst>
              <a:ext uri="{FF2B5EF4-FFF2-40B4-BE49-F238E27FC236}">
                <a16:creationId xmlns:a16="http://schemas.microsoft.com/office/drawing/2014/main" id="{ECB6258C-2A1C-4766-BAF5-F419AF48A764}"/>
              </a:ext>
            </a:extLst>
          </p:cNvPr>
          <p:cNvSpPr/>
          <p:nvPr/>
        </p:nvSpPr>
        <p:spPr>
          <a:xfrm>
            <a:off x="4948990" y="5109410"/>
            <a:ext cx="6096000" cy="902811"/>
          </a:xfrm>
          <a:prstGeom prst="rect">
            <a:avLst/>
          </a:prstGeom>
        </p:spPr>
        <p:txBody>
          <a:bodyPr>
            <a:spAutoFit/>
          </a:bodyPr>
          <a:lstStyle/>
          <a:p>
            <a:pPr algn="ctr" hangingPunct="0">
              <a:spcBef>
                <a:spcPts val="2000"/>
              </a:spcBef>
              <a:buSzPct val="100000"/>
            </a:pPr>
            <a:r>
              <a:rPr lang="tr-TR" sz="1200" dirty="0">
                <a:solidFill>
                  <a:srgbClr val="000000"/>
                </a:solidFill>
                <a:latin typeface="Times New Roman" panose="02020603050405020304" pitchFamily="18" charset="0"/>
                <a:cs typeface="Times New Roman" panose="02020603050405020304" pitchFamily="18" charset="0"/>
                <a:sym typeface="Interstate"/>
              </a:rPr>
              <a:t>İmza</a:t>
            </a:r>
          </a:p>
          <a:p>
            <a:pPr algn="ctr" hangingPunct="0">
              <a:spcBef>
                <a:spcPts val="2000"/>
              </a:spcBef>
              <a:buSzPct val="100000"/>
            </a:pPr>
            <a:r>
              <a:rPr lang="tr-TR" sz="1200" dirty="0">
                <a:solidFill>
                  <a:srgbClr val="000000"/>
                </a:solidFill>
                <a:latin typeface="Times New Roman" panose="02020603050405020304" pitchFamily="18" charset="0"/>
                <a:cs typeface="Times New Roman" panose="02020603050405020304" pitchFamily="18" charset="0"/>
                <a:sym typeface="Interstate"/>
              </a:rPr>
              <a:t>Prof. Dr. Ayşe TEK</a:t>
            </a:r>
            <a:br>
              <a:rPr lang="tr-TR" sz="1200" dirty="0">
                <a:solidFill>
                  <a:srgbClr val="000000"/>
                </a:solidFill>
                <a:latin typeface="Times New Roman" panose="02020603050405020304" pitchFamily="18" charset="0"/>
                <a:cs typeface="Times New Roman" panose="02020603050405020304" pitchFamily="18" charset="0"/>
                <a:sym typeface="Interstate"/>
              </a:rPr>
            </a:br>
            <a:r>
              <a:rPr lang="tr-TR" sz="1200" dirty="0">
                <a:solidFill>
                  <a:srgbClr val="FF0000"/>
                </a:solidFill>
                <a:latin typeface="Times New Roman" panose="02020603050405020304" pitchFamily="18" charset="0"/>
                <a:cs typeface="Times New Roman" panose="02020603050405020304" pitchFamily="18" charset="0"/>
                <a:sym typeface="Interstate"/>
              </a:rPr>
              <a:t>HÜ</a:t>
            </a:r>
            <a:r>
              <a:rPr lang="tr-TR" sz="1200" dirty="0">
                <a:solidFill>
                  <a:srgbClr val="000000"/>
                </a:solidFill>
                <a:latin typeface="Times New Roman" panose="02020603050405020304" pitchFamily="18" charset="0"/>
                <a:cs typeface="Times New Roman" panose="02020603050405020304" pitchFamily="18" charset="0"/>
                <a:sym typeface="Interstate"/>
              </a:rPr>
              <a:t> Sanat Hizmetleri Birimi Yönetim Kurulu Başkanı</a:t>
            </a:r>
          </a:p>
        </p:txBody>
      </p:sp>
    </p:spTree>
    <p:extLst>
      <p:ext uri="{BB962C8B-B14F-4D97-AF65-F5344CB8AC3E}">
        <p14:creationId xmlns:p14="http://schemas.microsoft.com/office/powerpoint/2010/main" val="150506571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3034426" y="197939"/>
            <a:ext cx="6123147" cy="6462122"/>
          </a:xfrm>
          <a:prstGeom prst="rect">
            <a:avLst/>
          </a:prstGeom>
        </p:spPr>
      </p:pic>
      <p:pic>
        <p:nvPicPr>
          <p:cNvPr id="5122" name="Picture 2" descr="6 Düz Beyaz, saf beyaz HD duvar kağıdı | Pxfuel">
            <a:extLst>
              <a:ext uri="{FF2B5EF4-FFF2-40B4-BE49-F238E27FC236}">
                <a16:creationId xmlns:a16="http://schemas.microsoft.com/office/drawing/2014/main" id="{B2CFBE67-08A9-4E1B-B921-E74D338C84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7096" y="4706855"/>
            <a:ext cx="3192378" cy="306304"/>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a:extLst>
              <a:ext uri="{FF2B5EF4-FFF2-40B4-BE49-F238E27FC236}">
                <a16:creationId xmlns:a16="http://schemas.microsoft.com/office/drawing/2014/main" id="{65381ADD-016E-4D11-8FB1-44C90046FF39}"/>
              </a:ext>
            </a:extLst>
          </p:cNvPr>
          <p:cNvSpPr txBox="1"/>
          <p:nvPr/>
        </p:nvSpPr>
        <p:spPr>
          <a:xfrm>
            <a:off x="5317956" y="4368882"/>
            <a:ext cx="2253917" cy="67813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R="0" algn="l" defTabSz="914400" rtl="0" fontAlgn="auto" latinLnBrk="0" hangingPunct="0">
              <a:lnSpc>
                <a:spcPct val="110000"/>
              </a:lnSpc>
              <a:spcBef>
                <a:spcPts val="2000"/>
              </a:spcBef>
              <a:spcAft>
                <a:spcPts val="0"/>
              </a:spcAft>
              <a:buClrTx/>
              <a:buSzPct val="100000"/>
              <a:tabLst/>
            </a:pPr>
            <a:r>
              <a:rPr kumimoji="0" lang="tr-TR" sz="14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Interstate"/>
              </a:rPr>
              <a:t>Prof. Dr. Ayşe TEK</a:t>
            </a:r>
          </a:p>
        </p:txBody>
      </p:sp>
    </p:spTree>
    <p:extLst>
      <p:ext uri="{BB962C8B-B14F-4D97-AF65-F5344CB8AC3E}">
        <p14:creationId xmlns:p14="http://schemas.microsoft.com/office/powerpoint/2010/main" val="247428934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438400" y="152401"/>
            <a:ext cx="6958956" cy="5952399"/>
          </a:xfrm>
          <a:prstGeom prst="rect">
            <a:avLst/>
          </a:prstGeom>
        </p:spPr>
        <p:txBody>
          <a:bodyPr wrap="none">
            <a:spAutoFit/>
          </a:bodyPr>
          <a:lstStyle/>
          <a:p>
            <a:pPr marL="342900" indent="-342900" algn="ctr" fontAlgn="base">
              <a:lnSpc>
                <a:spcPct val="90000"/>
              </a:lnSpc>
              <a:spcBef>
                <a:spcPct val="20000"/>
              </a:spcBef>
              <a:spcAft>
                <a:spcPct val="0"/>
              </a:spcAft>
            </a:pPr>
            <a:endParaRPr lang="tr-TR" altLang="tr-TR" sz="3200" b="1" i="1" kern="0" dirty="0">
              <a:solidFill>
                <a:srgbClr val="FF0000"/>
              </a:solidFill>
            </a:endParaRPr>
          </a:p>
          <a:p>
            <a:pPr marL="342900" indent="-342900" algn="ctr" fontAlgn="base">
              <a:lnSpc>
                <a:spcPct val="90000"/>
              </a:lnSpc>
              <a:spcBef>
                <a:spcPct val="20000"/>
              </a:spcBef>
              <a:spcAft>
                <a:spcPct val="0"/>
              </a:spcAft>
            </a:pPr>
            <a:r>
              <a:rPr lang="tr-TR" altLang="tr-TR" sz="3200" b="1" kern="0" dirty="0">
                <a:solidFill>
                  <a:srgbClr val="00B050"/>
                </a:solidFill>
              </a:rPr>
              <a:t>Güç </a:t>
            </a:r>
            <a:r>
              <a:rPr lang="tr-TR" altLang="tr-TR" sz="3200" b="1" kern="0" dirty="0">
                <a:solidFill>
                  <a:srgbClr val="FF0000"/>
                </a:solidFill>
              </a:rPr>
              <a:t>de </a:t>
            </a:r>
            <a:r>
              <a:rPr lang="tr-TR" altLang="tr-TR" sz="3200" b="1" kern="0" dirty="0">
                <a:solidFill>
                  <a:srgbClr val="00B050"/>
                </a:solidFill>
              </a:rPr>
              <a:t>olsa sorunu çözdü.</a:t>
            </a:r>
          </a:p>
          <a:p>
            <a:pPr marL="342900" indent="-342900" algn="ctr" fontAlgn="base">
              <a:lnSpc>
                <a:spcPct val="90000"/>
              </a:lnSpc>
              <a:spcBef>
                <a:spcPct val="20000"/>
              </a:spcBef>
              <a:spcAft>
                <a:spcPct val="0"/>
              </a:spcAft>
            </a:pPr>
            <a:endParaRPr lang="tr-TR" altLang="tr-TR" sz="3200" b="1" kern="0" dirty="0">
              <a:solidFill>
                <a:srgbClr val="00B050"/>
              </a:solidFill>
            </a:endParaRPr>
          </a:p>
          <a:p>
            <a:pPr marL="342900" indent="-342900" algn="ctr" fontAlgn="base">
              <a:lnSpc>
                <a:spcPct val="90000"/>
              </a:lnSpc>
              <a:spcBef>
                <a:spcPct val="20000"/>
              </a:spcBef>
              <a:spcAft>
                <a:spcPct val="0"/>
              </a:spcAft>
            </a:pPr>
            <a:r>
              <a:rPr lang="tr-TR" altLang="tr-TR" sz="3200" b="1" kern="0" dirty="0">
                <a:solidFill>
                  <a:srgbClr val="00B050"/>
                </a:solidFill>
              </a:rPr>
              <a:t>Sen </a:t>
            </a:r>
            <a:r>
              <a:rPr lang="tr-TR" altLang="tr-TR" sz="3200" b="1" kern="0" dirty="0">
                <a:solidFill>
                  <a:srgbClr val="FF0000"/>
                </a:solidFill>
              </a:rPr>
              <a:t>de</a:t>
            </a:r>
            <a:r>
              <a:rPr lang="tr-TR" altLang="tr-TR" sz="3200" b="1" kern="0" dirty="0">
                <a:solidFill>
                  <a:srgbClr val="00B050"/>
                </a:solidFill>
              </a:rPr>
              <a:t> biliyorsun ki ben haklıyım.</a:t>
            </a:r>
          </a:p>
          <a:p>
            <a:pPr marL="342900" indent="-342900" algn="ctr" fontAlgn="base">
              <a:lnSpc>
                <a:spcPct val="90000"/>
              </a:lnSpc>
              <a:spcBef>
                <a:spcPct val="20000"/>
              </a:spcBef>
              <a:spcAft>
                <a:spcPct val="0"/>
              </a:spcAft>
            </a:pPr>
            <a:endParaRPr lang="tr-TR" altLang="tr-TR" sz="3200" b="1" kern="0" dirty="0">
              <a:solidFill>
                <a:srgbClr val="00B050"/>
              </a:solidFill>
            </a:endParaRPr>
          </a:p>
          <a:p>
            <a:pPr marL="342900" indent="-342900" algn="ctr" fontAlgn="base">
              <a:lnSpc>
                <a:spcPct val="90000"/>
              </a:lnSpc>
              <a:spcBef>
                <a:spcPct val="20000"/>
              </a:spcBef>
              <a:spcAft>
                <a:spcPct val="0"/>
              </a:spcAft>
            </a:pPr>
            <a:r>
              <a:rPr lang="tr-TR" altLang="tr-TR" sz="3200" b="1" kern="0" dirty="0">
                <a:solidFill>
                  <a:srgbClr val="00B050"/>
                </a:solidFill>
              </a:rPr>
              <a:t>Biz </a:t>
            </a:r>
            <a:r>
              <a:rPr lang="tr-TR" altLang="tr-TR" sz="3200" b="1" kern="0" dirty="0">
                <a:solidFill>
                  <a:srgbClr val="FF0000"/>
                </a:solidFill>
              </a:rPr>
              <a:t>de</a:t>
            </a:r>
            <a:r>
              <a:rPr lang="tr-TR" altLang="tr-TR" sz="3200" b="1" kern="0" dirty="0">
                <a:solidFill>
                  <a:srgbClr val="00B050"/>
                </a:solidFill>
              </a:rPr>
              <a:t> hakkımızı arayalım.</a:t>
            </a:r>
          </a:p>
          <a:p>
            <a:pPr marL="342900" indent="-342900" algn="ctr" fontAlgn="base">
              <a:lnSpc>
                <a:spcPct val="90000"/>
              </a:lnSpc>
              <a:spcBef>
                <a:spcPct val="20000"/>
              </a:spcBef>
              <a:spcAft>
                <a:spcPct val="0"/>
              </a:spcAft>
            </a:pPr>
            <a:endParaRPr lang="tr-TR" altLang="tr-TR" sz="3200" b="1" kern="0" dirty="0">
              <a:solidFill>
                <a:srgbClr val="00B050"/>
              </a:solidFill>
            </a:endParaRPr>
          </a:p>
          <a:p>
            <a:pPr marL="342900" indent="-342900" algn="ctr" fontAlgn="base">
              <a:lnSpc>
                <a:spcPct val="90000"/>
              </a:lnSpc>
              <a:spcBef>
                <a:spcPct val="20000"/>
              </a:spcBef>
              <a:spcAft>
                <a:spcPct val="0"/>
              </a:spcAft>
            </a:pPr>
            <a:r>
              <a:rPr lang="tr-TR" altLang="tr-TR" sz="3200" b="1" kern="0" dirty="0">
                <a:solidFill>
                  <a:srgbClr val="FF0000"/>
                </a:solidFill>
              </a:rPr>
              <a:t>NOT: Bağlacın ta, te şekli olmaz,</a:t>
            </a:r>
          </a:p>
          <a:p>
            <a:pPr marL="342900" indent="-342900" algn="ctr" fontAlgn="base">
              <a:lnSpc>
                <a:spcPct val="90000"/>
              </a:lnSpc>
              <a:spcBef>
                <a:spcPct val="20000"/>
              </a:spcBef>
              <a:spcAft>
                <a:spcPct val="0"/>
              </a:spcAft>
            </a:pPr>
            <a:r>
              <a:rPr lang="tr-TR" altLang="tr-TR" sz="3200" b="1" kern="0" dirty="0">
                <a:solidFill>
                  <a:srgbClr val="FF0000"/>
                </a:solidFill>
              </a:rPr>
              <a:t>bulunma ekinin olur.</a:t>
            </a:r>
          </a:p>
          <a:p>
            <a:pPr marL="342900" indent="-342900" algn="ctr" fontAlgn="base">
              <a:lnSpc>
                <a:spcPct val="90000"/>
              </a:lnSpc>
              <a:spcBef>
                <a:spcPct val="20000"/>
              </a:spcBef>
              <a:spcAft>
                <a:spcPct val="0"/>
              </a:spcAft>
            </a:pPr>
            <a:r>
              <a:rPr lang="tr-TR" altLang="tr-TR" sz="3200" b="1" strike="sngStrike" kern="0" dirty="0">
                <a:solidFill>
                  <a:srgbClr val="FF0000"/>
                </a:solidFill>
              </a:rPr>
              <a:t>Sen te gel.</a:t>
            </a:r>
          </a:p>
          <a:p>
            <a:pPr marL="342900" indent="-342900" algn="ctr" fontAlgn="base">
              <a:lnSpc>
                <a:spcPct val="90000"/>
              </a:lnSpc>
              <a:spcBef>
                <a:spcPct val="20000"/>
              </a:spcBef>
              <a:spcAft>
                <a:spcPct val="0"/>
              </a:spcAft>
            </a:pPr>
            <a:r>
              <a:rPr lang="tr-TR" altLang="tr-TR" sz="3200" b="1" strike="sngStrike" kern="0" dirty="0">
                <a:solidFill>
                  <a:srgbClr val="FF0000"/>
                </a:solidFill>
              </a:rPr>
              <a:t>Biz te gidelim.</a:t>
            </a:r>
          </a:p>
        </p:txBody>
      </p:sp>
    </p:spTree>
    <p:extLst>
      <p:ext uri="{BB962C8B-B14F-4D97-AF65-F5344CB8AC3E}">
        <p14:creationId xmlns:p14="http://schemas.microsoft.com/office/powerpoint/2010/main" val="3796221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2693232" y="73583"/>
            <a:ext cx="6123147" cy="6702530"/>
          </a:xfrm>
          <a:prstGeom prst="rect">
            <a:avLst/>
          </a:prstGeom>
        </p:spPr>
      </p:pic>
      <p:pic>
        <p:nvPicPr>
          <p:cNvPr id="4" name="Resim 3">
            <a:extLst>
              <a:ext uri="{FF2B5EF4-FFF2-40B4-BE49-F238E27FC236}">
                <a16:creationId xmlns:a16="http://schemas.microsoft.com/office/drawing/2014/main" id="{1817B4BF-CFA6-42E0-BA4E-0CEBD2DC70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421" y="3832559"/>
            <a:ext cx="1483895" cy="266197"/>
          </a:xfrm>
          <a:prstGeom prst="rect">
            <a:avLst/>
          </a:prstGeom>
        </p:spPr>
      </p:pic>
      <p:sp>
        <p:nvSpPr>
          <p:cNvPr id="5" name="Metin kutusu 4">
            <a:extLst>
              <a:ext uri="{FF2B5EF4-FFF2-40B4-BE49-F238E27FC236}">
                <a16:creationId xmlns:a16="http://schemas.microsoft.com/office/drawing/2014/main" id="{9E0EA75F-4FA3-408F-B7DF-ACE0DBA9BF59}"/>
              </a:ext>
            </a:extLst>
          </p:cNvPr>
          <p:cNvSpPr txBox="1"/>
          <p:nvPr/>
        </p:nvSpPr>
        <p:spPr>
          <a:xfrm>
            <a:off x="3906252" y="3493493"/>
            <a:ext cx="1748590" cy="67813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R="0" algn="l" defTabSz="914400" rtl="0" fontAlgn="auto" latinLnBrk="0" hangingPunct="0">
              <a:lnSpc>
                <a:spcPct val="110000"/>
              </a:lnSpc>
              <a:spcBef>
                <a:spcPts val="2000"/>
              </a:spcBef>
              <a:spcAft>
                <a:spcPts val="0"/>
              </a:spcAft>
              <a:buClrTx/>
              <a:buSzPct val="100000"/>
              <a:tabLst/>
            </a:pPr>
            <a:r>
              <a:rPr kumimoji="0" lang="tr-TR" sz="13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Interstate"/>
              </a:rPr>
              <a:t>Ana Bilim Dalımızca</a:t>
            </a:r>
          </a:p>
        </p:txBody>
      </p:sp>
      <p:pic>
        <p:nvPicPr>
          <p:cNvPr id="7" name="Resim 6">
            <a:extLst>
              <a:ext uri="{FF2B5EF4-FFF2-40B4-BE49-F238E27FC236}">
                <a16:creationId xmlns:a16="http://schemas.microsoft.com/office/drawing/2014/main" id="{36FFB0DD-D8C7-4FDD-ADAD-9685A90FA5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1242" y="2029327"/>
            <a:ext cx="1002632" cy="205982"/>
          </a:xfrm>
          <a:prstGeom prst="rect">
            <a:avLst/>
          </a:prstGeom>
        </p:spPr>
      </p:pic>
      <p:sp>
        <p:nvSpPr>
          <p:cNvPr id="8" name="Metin kutusu 7">
            <a:extLst>
              <a:ext uri="{FF2B5EF4-FFF2-40B4-BE49-F238E27FC236}">
                <a16:creationId xmlns:a16="http://schemas.microsoft.com/office/drawing/2014/main" id="{EECB4FCF-9FCA-49B8-A79E-4BCBEEC6AC17}"/>
              </a:ext>
            </a:extLst>
          </p:cNvPr>
          <p:cNvSpPr txBox="1"/>
          <p:nvPr/>
        </p:nvSpPr>
        <p:spPr>
          <a:xfrm>
            <a:off x="3414059" y="1628274"/>
            <a:ext cx="1216998" cy="67813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R="0" algn="l" defTabSz="914400" rtl="0" fontAlgn="auto" latinLnBrk="0" hangingPunct="0">
              <a:lnSpc>
                <a:spcPct val="110000"/>
              </a:lnSpc>
              <a:spcBef>
                <a:spcPts val="2000"/>
              </a:spcBef>
              <a:spcAft>
                <a:spcPts val="0"/>
              </a:spcAft>
              <a:buClrTx/>
              <a:buSzPct val="100000"/>
              <a:tabLst/>
            </a:pPr>
            <a:r>
              <a:rPr lang="tr-TR" sz="1400" dirty="0">
                <a:solidFill>
                  <a:srgbClr val="FF0000"/>
                </a:solidFill>
                <a:latin typeface="Times New Roman" panose="02020603050405020304" pitchFamily="18" charset="0"/>
                <a:cs typeface="Times New Roman" panose="02020603050405020304" pitchFamily="18" charset="0"/>
                <a:sym typeface="Interstate"/>
              </a:rPr>
              <a:t>Bilim Dalımız</a:t>
            </a:r>
            <a:endParaRPr kumimoji="0" lang="tr-TR" sz="1400" b="0" i="0" u="none" strike="noStrike" cap="none" spc="0" normalizeH="0" baseline="0" dirty="0">
              <a:ln>
                <a:noFill/>
              </a:ln>
              <a:solidFill>
                <a:srgbClr val="FF0000"/>
              </a:solidFill>
              <a:effectLst/>
              <a:uFillTx/>
              <a:latin typeface="Times New Roman" panose="02020603050405020304" pitchFamily="18" charset="0"/>
              <a:cs typeface="Times New Roman" panose="02020603050405020304" pitchFamily="18" charset="0"/>
              <a:sym typeface="Interstate"/>
            </a:endParaRPr>
          </a:p>
        </p:txBody>
      </p:sp>
    </p:spTree>
    <p:extLst>
      <p:ext uri="{BB962C8B-B14F-4D97-AF65-F5344CB8AC3E}">
        <p14:creationId xmlns:p14="http://schemas.microsoft.com/office/powerpoint/2010/main" val="90522862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382138" y="155762"/>
            <a:ext cx="11538256" cy="6740307"/>
          </a:xfrm>
          <a:prstGeom prst="rect">
            <a:avLst/>
          </a:prstGeom>
          <a:noFill/>
        </p:spPr>
        <p:txBody>
          <a:bodyPr wrap="square" rtlCol="0">
            <a:spAutoFit/>
          </a:bodyPr>
          <a:lstStyle/>
          <a:p>
            <a:pPr algn="ctr"/>
            <a:r>
              <a:rPr lang="tr-TR" sz="2400" b="1" dirty="0">
                <a:solidFill>
                  <a:schemeClr val="tx2"/>
                </a:solidFill>
              </a:rPr>
              <a:t>BAZI HATIRLATMALAR!</a:t>
            </a:r>
          </a:p>
          <a:p>
            <a:pPr marL="342900" indent="-342900">
              <a:buFont typeface="Wingdings" panose="05000000000000000000" pitchFamily="2" charset="2"/>
              <a:buChar char="Ø"/>
            </a:pPr>
            <a:r>
              <a:rPr lang="tr-TR" sz="2400" dirty="0"/>
              <a:t>Türk Dili ve Edebiyatı </a:t>
            </a:r>
            <a:r>
              <a:rPr lang="tr-TR" sz="2400" dirty="0">
                <a:solidFill>
                  <a:srgbClr val="FF0000"/>
                </a:solidFill>
              </a:rPr>
              <a:t>Bilim Dalı </a:t>
            </a:r>
            <a:r>
              <a:rPr lang="tr-TR" sz="2400" dirty="0">
                <a:solidFill>
                  <a:srgbClr val="00B050"/>
                </a:solidFill>
              </a:rPr>
              <a:t>(D)</a:t>
            </a:r>
          </a:p>
          <a:p>
            <a:pPr marL="342900" indent="-342900">
              <a:buFont typeface="Wingdings" panose="05000000000000000000" pitchFamily="2" charset="2"/>
              <a:buChar char="Ø"/>
            </a:pPr>
            <a:r>
              <a:rPr lang="tr-TR" sz="2400" dirty="0"/>
              <a:t>Eski Türk Edebiyatı </a:t>
            </a:r>
            <a:r>
              <a:rPr lang="tr-TR" sz="2400" dirty="0">
                <a:solidFill>
                  <a:srgbClr val="FF0000"/>
                </a:solidFill>
              </a:rPr>
              <a:t>Ana Bilim Dalı </a:t>
            </a:r>
            <a:r>
              <a:rPr lang="tr-TR" sz="2400" dirty="0">
                <a:solidFill>
                  <a:srgbClr val="00B050"/>
                </a:solidFill>
              </a:rPr>
              <a:t>(D)</a:t>
            </a:r>
          </a:p>
          <a:p>
            <a:pPr marL="342900" indent="-342900">
              <a:buFont typeface="Wingdings" panose="05000000000000000000" pitchFamily="2" charset="2"/>
              <a:buChar char="Ø"/>
            </a:pPr>
            <a:r>
              <a:rPr lang="tr-TR" sz="2400" dirty="0">
                <a:solidFill>
                  <a:srgbClr val="FF0000"/>
                </a:solidFill>
              </a:rPr>
              <a:t>Ana Sanat Dalı </a:t>
            </a:r>
            <a:r>
              <a:rPr lang="tr-TR" sz="2400" dirty="0">
                <a:solidFill>
                  <a:srgbClr val="00B050"/>
                </a:solidFill>
              </a:rPr>
              <a:t>(D)</a:t>
            </a:r>
          </a:p>
          <a:p>
            <a:pPr marL="342900" indent="-342900">
              <a:buFont typeface="Wingdings" panose="05000000000000000000" pitchFamily="2" charset="2"/>
              <a:buChar char="Ø"/>
            </a:pPr>
            <a:r>
              <a:rPr lang="tr-TR" sz="2400" dirty="0">
                <a:solidFill>
                  <a:srgbClr val="FF0000"/>
                </a:solidFill>
              </a:rPr>
              <a:t>Yan Dal </a:t>
            </a:r>
            <a:r>
              <a:rPr lang="tr-TR" sz="2400" dirty="0">
                <a:solidFill>
                  <a:srgbClr val="00B050"/>
                </a:solidFill>
              </a:rPr>
              <a:t>(D)</a:t>
            </a:r>
          </a:p>
          <a:p>
            <a:pPr marL="342900" indent="-342900">
              <a:buFont typeface="Wingdings" panose="05000000000000000000" pitchFamily="2" charset="2"/>
              <a:buChar char="Ø"/>
            </a:pPr>
            <a:r>
              <a:rPr lang="tr-TR" sz="2400" dirty="0"/>
              <a:t>Hâlen Hacettepe </a:t>
            </a:r>
            <a:r>
              <a:rPr lang="tr-TR" sz="2400" dirty="0">
                <a:solidFill>
                  <a:schemeClr val="tx2"/>
                </a:solidFill>
              </a:rPr>
              <a:t>Üniversitesinde</a:t>
            </a:r>
            <a:r>
              <a:rPr lang="tr-TR" sz="2400" dirty="0"/>
              <a:t> </a:t>
            </a:r>
            <a:r>
              <a:rPr lang="tr-TR" sz="2400" dirty="0">
                <a:solidFill>
                  <a:schemeClr val="tx2"/>
                </a:solidFill>
              </a:rPr>
              <a:t>ö</a:t>
            </a:r>
            <a:r>
              <a:rPr lang="tr-TR" sz="2400" dirty="0"/>
              <a:t>ğretim </a:t>
            </a:r>
            <a:r>
              <a:rPr lang="tr-TR" sz="2400" dirty="0">
                <a:solidFill>
                  <a:schemeClr val="tx2"/>
                </a:solidFill>
              </a:rPr>
              <a:t>ü</a:t>
            </a:r>
            <a:r>
              <a:rPr lang="tr-TR" sz="2400" dirty="0"/>
              <a:t>yesi, Eski Türk Edebiyatı </a:t>
            </a:r>
            <a:r>
              <a:rPr lang="tr-TR" sz="2400" dirty="0">
                <a:solidFill>
                  <a:schemeClr val="tx2"/>
                </a:solidFill>
              </a:rPr>
              <a:t>A</a:t>
            </a:r>
            <a:r>
              <a:rPr lang="tr-TR" sz="2400" dirty="0"/>
              <a:t>na </a:t>
            </a:r>
            <a:r>
              <a:rPr lang="tr-TR" sz="2400" dirty="0">
                <a:solidFill>
                  <a:schemeClr val="tx2"/>
                </a:solidFill>
              </a:rPr>
              <a:t>B</a:t>
            </a:r>
            <a:r>
              <a:rPr lang="tr-TR" sz="2400" dirty="0"/>
              <a:t>ilim </a:t>
            </a:r>
            <a:r>
              <a:rPr lang="tr-TR" sz="2400" dirty="0">
                <a:solidFill>
                  <a:schemeClr val="tx2"/>
                </a:solidFill>
              </a:rPr>
              <a:t>D</a:t>
            </a:r>
            <a:r>
              <a:rPr lang="tr-TR" sz="2400" dirty="0"/>
              <a:t>alı Başkanı, Türk Dili ve Edebiyatı </a:t>
            </a:r>
            <a:r>
              <a:rPr lang="tr-TR" sz="2400" dirty="0">
                <a:solidFill>
                  <a:schemeClr val="tx2"/>
                </a:solidFill>
              </a:rPr>
              <a:t>B</a:t>
            </a:r>
            <a:r>
              <a:rPr lang="tr-TR" sz="2400" dirty="0"/>
              <a:t>ölümü </a:t>
            </a:r>
            <a:r>
              <a:rPr lang="tr-TR" sz="2400" dirty="0">
                <a:solidFill>
                  <a:srgbClr val="FF0000"/>
                </a:solidFill>
              </a:rPr>
              <a:t>B</a:t>
            </a:r>
            <a:r>
              <a:rPr lang="tr-TR" sz="2400" dirty="0"/>
              <a:t>ölüm </a:t>
            </a:r>
            <a:r>
              <a:rPr lang="tr-TR" sz="2400" dirty="0">
                <a:solidFill>
                  <a:schemeClr val="tx2"/>
                </a:solidFill>
              </a:rPr>
              <a:t>B</a:t>
            </a:r>
            <a:r>
              <a:rPr lang="tr-TR" sz="2400" dirty="0"/>
              <a:t>aşkanı, </a:t>
            </a:r>
            <a:r>
              <a:rPr lang="tr-TR" sz="2400" dirty="0">
                <a:solidFill>
                  <a:schemeClr val="tx2"/>
                </a:solidFill>
              </a:rPr>
              <a:t>Ü</a:t>
            </a:r>
            <a:r>
              <a:rPr lang="tr-TR" sz="2400" dirty="0"/>
              <a:t>niversite ve </a:t>
            </a:r>
            <a:r>
              <a:rPr lang="tr-TR" sz="2400" dirty="0" err="1"/>
              <a:t>Teknokent</a:t>
            </a:r>
            <a:r>
              <a:rPr lang="tr-TR" sz="2400" dirty="0"/>
              <a:t> </a:t>
            </a:r>
            <a:r>
              <a:rPr lang="tr-TR" sz="2400" dirty="0">
                <a:solidFill>
                  <a:schemeClr val="tx2"/>
                </a:solidFill>
              </a:rPr>
              <a:t>Y</a:t>
            </a:r>
            <a:r>
              <a:rPr lang="tr-TR" sz="2400" dirty="0"/>
              <a:t>önetim </a:t>
            </a:r>
            <a:r>
              <a:rPr lang="tr-TR" sz="2400" dirty="0">
                <a:solidFill>
                  <a:schemeClr val="tx2"/>
                </a:solidFill>
              </a:rPr>
              <a:t>K</a:t>
            </a:r>
            <a:r>
              <a:rPr lang="tr-TR" sz="2400" dirty="0"/>
              <a:t>urulu </a:t>
            </a:r>
            <a:r>
              <a:rPr lang="tr-TR" sz="2400" dirty="0">
                <a:solidFill>
                  <a:schemeClr val="tx2"/>
                </a:solidFill>
              </a:rPr>
              <a:t>ü</a:t>
            </a:r>
            <a:r>
              <a:rPr lang="tr-TR" sz="2400" dirty="0"/>
              <a:t>yesi olarak görev yapmaktadır.</a:t>
            </a:r>
          </a:p>
          <a:p>
            <a:pPr marL="342900" indent="-342900">
              <a:buFont typeface="Wingdings" panose="05000000000000000000" pitchFamily="2" charset="2"/>
              <a:buChar char="Ø"/>
            </a:pPr>
            <a:r>
              <a:rPr lang="tr-TR" sz="2400" dirty="0"/>
              <a:t>‘’çünkü, ama, ve, veya’’ gibi </a:t>
            </a:r>
            <a:r>
              <a:rPr lang="tr-TR" sz="2400" dirty="0">
                <a:solidFill>
                  <a:schemeClr val="tx2"/>
                </a:solidFill>
              </a:rPr>
              <a:t>bağlaçlardan sonra virgül konulmaz.</a:t>
            </a:r>
          </a:p>
          <a:p>
            <a:pPr marL="342900" indent="-342900">
              <a:buFont typeface="Wingdings" panose="05000000000000000000" pitchFamily="2" charset="2"/>
              <a:buChar char="Ø"/>
            </a:pPr>
            <a:r>
              <a:rPr lang="tr-TR" sz="2400" dirty="0"/>
              <a:t>Zarf-fiil eklerinden sonra </a:t>
            </a:r>
            <a:r>
              <a:rPr lang="tr-TR" sz="2400" dirty="0">
                <a:solidFill>
                  <a:schemeClr val="tx2"/>
                </a:solidFill>
              </a:rPr>
              <a:t>virgül konulmaz. </a:t>
            </a:r>
            <a:r>
              <a:rPr lang="tr-TR" sz="2400" dirty="0"/>
              <a:t>(Ben dönüyor</a:t>
            </a:r>
            <a:r>
              <a:rPr lang="tr-TR" sz="2400" dirty="0">
                <a:solidFill>
                  <a:srgbClr val="00B050"/>
                </a:solidFill>
              </a:rPr>
              <a:t>ken</a:t>
            </a:r>
            <a:r>
              <a:rPr lang="tr-TR" sz="2400" dirty="0">
                <a:solidFill>
                  <a:schemeClr val="tx2"/>
                </a:solidFill>
              </a:rPr>
              <a:t>, </a:t>
            </a:r>
            <a:r>
              <a:rPr lang="tr-TR" sz="2400" dirty="0"/>
              <a:t>siz geliyordunuz.)</a:t>
            </a:r>
          </a:p>
          <a:p>
            <a:pPr marL="342900" lvl="0" indent="-342900" algn="ctr" fontAlgn="base">
              <a:spcBef>
                <a:spcPct val="20000"/>
              </a:spcBef>
              <a:spcAft>
                <a:spcPct val="0"/>
              </a:spcAft>
              <a:buFont typeface="Wingdings" panose="05000000000000000000" pitchFamily="2" charset="2"/>
              <a:buChar char="Ø"/>
            </a:pPr>
            <a:r>
              <a:rPr lang="tr-TR" altLang="tr-TR" sz="2000" i="1" kern="0" dirty="0">
                <a:solidFill>
                  <a:srgbClr val="00B200"/>
                </a:solidFill>
              </a:rPr>
              <a:t>Yurt içi</a:t>
            </a:r>
          </a:p>
          <a:p>
            <a:pPr marL="342900" lvl="0" indent="-342900" algn="ctr" fontAlgn="base">
              <a:spcBef>
                <a:spcPct val="20000"/>
              </a:spcBef>
              <a:spcAft>
                <a:spcPct val="0"/>
              </a:spcAft>
            </a:pPr>
            <a:r>
              <a:rPr lang="tr-TR" altLang="tr-TR" sz="2000" i="1" kern="0" dirty="0">
                <a:solidFill>
                  <a:srgbClr val="00B200"/>
                </a:solidFill>
              </a:rPr>
              <a:t>Yurt dışı</a:t>
            </a:r>
          </a:p>
          <a:p>
            <a:pPr marL="342900" lvl="0" indent="-342900" algn="ctr" fontAlgn="base">
              <a:spcBef>
                <a:spcPct val="20000"/>
              </a:spcBef>
              <a:spcAft>
                <a:spcPct val="0"/>
              </a:spcAft>
            </a:pPr>
            <a:r>
              <a:rPr lang="tr-TR" altLang="tr-TR" sz="2000" i="1" kern="0" dirty="0">
                <a:solidFill>
                  <a:srgbClr val="00B200"/>
                </a:solidFill>
              </a:rPr>
              <a:t>Hafta içi</a:t>
            </a:r>
          </a:p>
          <a:p>
            <a:pPr marL="342900" lvl="0" indent="-342900" algn="ctr" fontAlgn="base">
              <a:spcBef>
                <a:spcPct val="20000"/>
              </a:spcBef>
              <a:spcAft>
                <a:spcPct val="0"/>
              </a:spcAft>
            </a:pPr>
            <a:r>
              <a:rPr lang="tr-TR" altLang="tr-TR" sz="2000" i="1" kern="0" dirty="0">
                <a:solidFill>
                  <a:srgbClr val="00B200"/>
                </a:solidFill>
              </a:rPr>
              <a:t>Hafta sonu</a:t>
            </a:r>
          </a:p>
          <a:p>
            <a:pPr marL="342900" lvl="0" indent="-342900" algn="ctr" fontAlgn="base">
              <a:spcBef>
                <a:spcPct val="20000"/>
              </a:spcBef>
              <a:spcAft>
                <a:spcPct val="0"/>
              </a:spcAft>
            </a:pPr>
            <a:r>
              <a:rPr lang="tr-TR" altLang="tr-TR" sz="2000" i="1" kern="0" dirty="0">
                <a:solidFill>
                  <a:srgbClr val="00B200"/>
                </a:solidFill>
              </a:rPr>
              <a:t>İç içe</a:t>
            </a:r>
          </a:p>
          <a:p>
            <a:pPr marL="342900" lvl="0" indent="-342900" algn="ctr" fontAlgn="base">
              <a:spcBef>
                <a:spcPct val="20000"/>
              </a:spcBef>
              <a:spcAft>
                <a:spcPct val="0"/>
              </a:spcAft>
            </a:pPr>
            <a:r>
              <a:rPr lang="tr-TR" altLang="tr-TR" sz="2000" i="1" kern="0" dirty="0">
                <a:solidFill>
                  <a:srgbClr val="00B200"/>
                </a:solidFill>
              </a:rPr>
              <a:t>Hizmet içi </a:t>
            </a:r>
            <a:r>
              <a:rPr lang="tr-TR" altLang="tr-TR" sz="2000" b="1" i="1" kern="0" dirty="0">
                <a:solidFill>
                  <a:schemeClr val="tx2"/>
                </a:solidFill>
              </a:rPr>
              <a:t>ayrı yazılır.</a:t>
            </a:r>
          </a:p>
          <a:p>
            <a:endParaRPr lang="tr-TR" sz="2400" dirty="0"/>
          </a:p>
        </p:txBody>
      </p:sp>
    </p:spTree>
    <p:extLst>
      <p:ext uri="{BB962C8B-B14F-4D97-AF65-F5344CB8AC3E}">
        <p14:creationId xmlns:p14="http://schemas.microsoft.com/office/powerpoint/2010/main" val="730246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86855" y="908040"/>
            <a:ext cx="10549718" cy="4401205"/>
          </a:xfrm>
          <a:prstGeom prst="rect">
            <a:avLst/>
          </a:prstGeom>
        </p:spPr>
        <p:txBody>
          <a:bodyPr wrap="square">
            <a:spAutoFit/>
          </a:bodyPr>
          <a:lstStyle/>
          <a:p>
            <a:pPr lvl="0"/>
            <a:r>
              <a:rPr lang="tr-TR" sz="2800" b="1" u="sng" dirty="0">
                <a:solidFill>
                  <a:schemeClr val="tx2"/>
                </a:solidFill>
              </a:rPr>
              <a:t>Açılış Konuşması: </a:t>
            </a:r>
            <a:r>
              <a:rPr lang="tr-TR" sz="2800" dirty="0">
                <a:solidFill>
                  <a:srgbClr val="000000"/>
                </a:solidFill>
              </a:rPr>
              <a:t>Herhangi bir kurum, kuruluş, mağaza vb.nin açılması sırasında yapılan konuşma.</a:t>
            </a:r>
          </a:p>
          <a:p>
            <a:pPr lvl="0"/>
            <a:r>
              <a:rPr lang="tr-TR" sz="2800" dirty="0">
                <a:solidFill>
                  <a:srgbClr val="000000"/>
                </a:solidFill>
              </a:rPr>
              <a:t> </a:t>
            </a:r>
            <a:r>
              <a:rPr lang="tr-TR" sz="2800" dirty="0">
                <a:solidFill>
                  <a:srgbClr val="00B050"/>
                </a:solidFill>
              </a:rPr>
              <a:t>"Gerekli gördüğü takdirde, yasama yılının ilk günü Türkiye Büyük Millet Meclisinde açılış konuşmasını yapar.’’</a:t>
            </a:r>
          </a:p>
          <a:p>
            <a:pPr lvl="0"/>
            <a:endParaRPr lang="tr-TR" sz="2800" dirty="0">
              <a:solidFill>
                <a:srgbClr val="000000"/>
              </a:solidFill>
            </a:endParaRPr>
          </a:p>
          <a:p>
            <a:pPr lvl="0"/>
            <a:endParaRPr lang="tr-TR" sz="2800" b="1" u="sng" dirty="0">
              <a:solidFill>
                <a:schemeClr val="tx2"/>
              </a:solidFill>
            </a:endParaRPr>
          </a:p>
          <a:p>
            <a:pPr lvl="0"/>
            <a:r>
              <a:rPr lang="tr-TR" sz="2800" b="1" u="sng" dirty="0">
                <a:solidFill>
                  <a:schemeClr val="tx2"/>
                </a:solidFill>
              </a:rPr>
              <a:t>Açış Konuşması: </a:t>
            </a:r>
            <a:r>
              <a:rPr lang="tr-TR" sz="2800" dirty="0">
                <a:solidFill>
                  <a:srgbClr val="000000"/>
                </a:solidFill>
              </a:rPr>
              <a:t>Bir töreni, bir toplantıyı başlatmak için yapılan konuşma.</a:t>
            </a:r>
          </a:p>
          <a:p>
            <a:pPr lvl="0"/>
            <a:r>
              <a:rPr lang="tr-TR" sz="2800" dirty="0">
                <a:solidFill>
                  <a:srgbClr val="00B050"/>
                </a:solidFill>
              </a:rPr>
              <a:t>"Açış konuşmasını yapma görevini Kaymakam Bey, bana tevdi etmişti."</a:t>
            </a:r>
          </a:p>
        </p:txBody>
      </p:sp>
    </p:spTree>
    <p:extLst>
      <p:ext uri="{BB962C8B-B14F-4D97-AF65-F5344CB8AC3E}">
        <p14:creationId xmlns:p14="http://schemas.microsoft.com/office/powerpoint/2010/main" val="788739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B59903C8-D03D-45F4-AD4B-29621D7ED599}"/>
              </a:ext>
            </a:extLst>
          </p:cNvPr>
          <p:cNvSpPr/>
          <p:nvPr/>
        </p:nvSpPr>
        <p:spPr>
          <a:xfrm>
            <a:off x="244533" y="1028888"/>
            <a:ext cx="10720246" cy="470898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schemeClr val="tx2"/>
                </a:solidFill>
                <a:effectLst/>
                <a:uLnTx/>
                <a:uFillTx/>
                <a:latin typeface="Comic Sans MS"/>
                <a:ea typeface="+mn-ea"/>
                <a:cs typeface="Arial"/>
              </a:rPr>
              <a:t>HATIRLATMA:</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tr-TR" sz="1800" b="0" i="0" u="none" strike="noStrike" kern="1200" cap="none" spc="0" normalizeH="0" baseline="0" noProof="0" dirty="0">
                <a:ln>
                  <a:noFill/>
                </a:ln>
                <a:solidFill>
                  <a:srgbClr val="000000"/>
                </a:solidFill>
                <a:effectLst/>
                <a:uLnTx/>
                <a:uFillTx/>
                <a:latin typeface="Comic Sans MS"/>
                <a:ea typeface="+mn-ea"/>
                <a:cs typeface="Arial"/>
              </a:rPr>
            </a:br>
            <a:r>
              <a:rPr kumimoji="0" lang="tr-TR" sz="2400" b="0" i="0" u="none" strike="noStrike" kern="1200" cap="none" spc="0" normalizeH="0" baseline="0" noProof="0" dirty="0">
                <a:ln>
                  <a:noFill/>
                </a:ln>
                <a:solidFill>
                  <a:srgbClr val="000000"/>
                </a:solidFill>
                <a:effectLst/>
                <a:uLnTx/>
                <a:uFillTx/>
                <a:latin typeface="Comic Sans MS"/>
                <a:ea typeface="+mn-ea"/>
                <a:cs typeface="Arial"/>
              </a:rPr>
              <a:t>Alt, üst, ana, ön, art, arka, yan, karşı, iç, dış, orta, büyük, küçük, sağ, sol, peşin, bir, iki, tek, çok, çift sözlerinin başa getirilmesiyle oluştu­rulan birleşik kelime ve terimler ayrı yazılır: </a:t>
            </a:r>
            <a:r>
              <a:rPr kumimoji="0" lang="tr-TR" sz="2400" b="0" i="0" u="none" strike="noStrike" kern="1200" cap="none" spc="0" normalizeH="0" baseline="0" noProof="0" dirty="0">
                <a:ln>
                  <a:noFill/>
                </a:ln>
                <a:solidFill>
                  <a:srgbClr val="00B050"/>
                </a:solidFill>
                <a:effectLst/>
                <a:uLnTx/>
                <a:uFillTx/>
                <a:latin typeface="Comic Sans MS"/>
                <a:ea typeface="+mn-ea"/>
                <a:cs typeface="Arial"/>
              </a:rPr>
              <a:t>alt kurul, alt yazı; üst kat, üst küme</a:t>
            </a:r>
            <a:r>
              <a:rPr kumimoji="0" lang="tr-TR" sz="2400" b="0" i="0" u="none" strike="noStrike" kern="1200" cap="none" spc="0" normalizeH="0" baseline="0" noProof="0" dirty="0">
                <a:ln>
                  <a:noFill/>
                </a:ln>
                <a:solidFill>
                  <a:srgbClr val="000000"/>
                </a:solidFill>
                <a:effectLst/>
                <a:uLnTx/>
                <a:uFillTx/>
                <a:latin typeface="Comic Sans MS"/>
                <a:ea typeface="+mn-ea"/>
                <a:cs typeface="Arial"/>
              </a:rPr>
              <a:t>; </a:t>
            </a:r>
            <a:r>
              <a:rPr kumimoji="0" lang="tr-TR" sz="2400" b="0" i="0" u="none" strike="noStrike" kern="1200" cap="none" spc="0" normalizeH="0" baseline="0" noProof="0" dirty="0">
                <a:ln>
                  <a:noFill/>
                </a:ln>
                <a:solidFill>
                  <a:srgbClr val="00B050"/>
                </a:solidFill>
                <a:effectLst/>
                <a:uLnTx/>
                <a:uFillTx/>
                <a:latin typeface="Comic Sans MS"/>
                <a:ea typeface="+mn-ea"/>
                <a:cs typeface="Arial"/>
              </a:rPr>
              <a:t>ana bilim dalı, </a:t>
            </a:r>
            <a:r>
              <a:rPr kumimoji="0" lang="tr-TR" sz="2400" b="0" i="0" u="none" strike="noStrike" kern="1200" cap="none" spc="0" normalizeH="0" baseline="0" noProof="0" dirty="0">
                <a:ln>
                  <a:noFill/>
                </a:ln>
                <a:solidFill>
                  <a:srgbClr val="000000"/>
                </a:solidFill>
                <a:effectLst/>
                <a:uLnTx/>
                <a:uFillTx/>
                <a:latin typeface="Comic Sans MS"/>
                <a:ea typeface="+mn-ea"/>
                <a:cs typeface="Arial"/>
              </a:rPr>
              <a:t>ana dili; ön söz, ön yargı; art damak, art niyet; arka plan, arka teker; yan cümle, yan etki; karşı görüş, karşı oy; iç sa­vaş, iç tüzük; dış borç, dış hat; orta kulak, orta oyunu; büyük dalga, büyük defter; küçük harf, küçük parmak; sağ açık, sağ bek; sol açık, sol bek; peşin fikir, peşin hüküm; bir gözeli, bir hücreli; iki anlamlı, iki eşeyli; tek eşli, tek hücreli; çok düzlemli, çok hücreli; çift ayaklılar, çift kanatlılar vb.</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tr-TR" sz="2400" dirty="0">
              <a:solidFill>
                <a:srgbClr val="00B050"/>
              </a:solidFill>
              <a:latin typeface="Comic Sans MS"/>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00B050"/>
                </a:solidFill>
                <a:effectLst/>
                <a:uLnTx/>
                <a:uFillTx/>
                <a:latin typeface="Comic Sans MS"/>
                <a:ea typeface="+mn-ea"/>
                <a:cs typeface="Arial"/>
              </a:rPr>
              <a:t>altyapı, bitişik</a:t>
            </a:r>
          </a:p>
        </p:txBody>
      </p:sp>
    </p:spTree>
    <p:extLst>
      <p:ext uri="{BB962C8B-B14F-4D97-AF65-F5344CB8AC3E}">
        <p14:creationId xmlns:p14="http://schemas.microsoft.com/office/powerpoint/2010/main" val="1555582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51808" y="1351508"/>
            <a:ext cx="10617957" cy="4154984"/>
          </a:xfrm>
          <a:prstGeom prst="rect">
            <a:avLst/>
          </a:prstGeom>
        </p:spPr>
        <p:txBody>
          <a:bodyPr wrap="square">
            <a:spAutoFit/>
          </a:bodyPr>
          <a:lstStyle/>
          <a:p>
            <a:pPr marL="285750" indent="-285750" algn="ctr">
              <a:buFont typeface="Wingdings" panose="05000000000000000000" pitchFamily="2" charset="2"/>
              <a:buChar char="Ø"/>
            </a:pPr>
            <a:r>
              <a:rPr lang="tr-TR" sz="2400" dirty="0"/>
              <a:t>unvan değil, </a:t>
            </a:r>
            <a:r>
              <a:rPr lang="tr-TR" sz="2400" dirty="0" err="1"/>
              <a:t>ünvan</a:t>
            </a:r>
            <a:endParaRPr lang="tr-TR" sz="2400" dirty="0"/>
          </a:p>
          <a:p>
            <a:pPr marL="285750" indent="-285750" algn="ctr">
              <a:buFont typeface="Wingdings" panose="05000000000000000000" pitchFamily="2" charset="2"/>
              <a:buChar char="Ø"/>
            </a:pPr>
            <a:r>
              <a:rPr lang="tr-TR" sz="2400" dirty="0"/>
              <a:t>Önsöz değil, Ön Söz </a:t>
            </a:r>
          </a:p>
          <a:p>
            <a:pPr marL="342900" indent="-342900" algn="ctr">
              <a:buFont typeface="Wingdings" panose="05000000000000000000" pitchFamily="2" charset="2"/>
              <a:buChar char="Ø"/>
            </a:pPr>
            <a:endParaRPr lang="tr-TR" sz="2400" dirty="0"/>
          </a:p>
          <a:p>
            <a:pPr marL="342900" lvl="0" indent="-342900" algn="ctr">
              <a:buFont typeface="Wingdings" panose="05000000000000000000" pitchFamily="2" charset="2"/>
              <a:buChar char="Ø"/>
            </a:pPr>
            <a:r>
              <a:rPr lang="tr-TR" sz="2400" dirty="0">
                <a:solidFill>
                  <a:srgbClr val="000000"/>
                </a:solidFill>
              </a:rPr>
              <a:t>Yabancı özel adlara getirilen eklerin yazılışı telaffuzuna göredir: Cannes’a, United’a gibi.</a:t>
            </a:r>
          </a:p>
          <a:p>
            <a:pPr marL="342900" lvl="0" indent="-342900" algn="ctr">
              <a:buFont typeface="Wingdings" panose="05000000000000000000" pitchFamily="2" charset="2"/>
              <a:buChar char="Ø"/>
            </a:pPr>
            <a:endParaRPr lang="tr-TR" sz="2400" dirty="0">
              <a:solidFill>
                <a:srgbClr val="000000"/>
              </a:solidFill>
            </a:endParaRPr>
          </a:p>
          <a:p>
            <a:pPr marL="342900" lvl="0" indent="-342900" algn="ctr">
              <a:buFont typeface="Wingdings" panose="05000000000000000000" pitchFamily="2" charset="2"/>
              <a:buChar char="Ø"/>
            </a:pPr>
            <a:r>
              <a:rPr lang="tr-TR" sz="2400" dirty="0">
                <a:solidFill>
                  <a:srgbClr val="000000"/>
                </a:solidFill>
              </a:rPr>
              <a:t>Baş kelimesi ile oluşturulan başhekim, başbakan, başsavcı bitişik yazılır.</a:t>
            </a:r>
          </a:p>
          <a:p>
            <a:pPr marL="342900" lvl="0" indent="-342900" algn="ctr">
              <a:buFont typeface="Wingdings" panose="05000000000000000000" pitchFamily="2" charset="2"/>
              <a:buChar char="Ø"/>
            </a:pPr>
            <a:endParaRPr lang="tr-TR" sz="2400" dirty="0">
              <a:solidFill>
                <a:srgbClr val="000000"/>
              </a:solidFill>
            </a:endParaRPr>
          </a:p>
          <a:p>
            <a:pPr marL="342900" lvl="0" indent="-342900" algn="ctr">
              <a:buFont typeface="Wingdings" panose="05000000000000000000" pitchFamily="2" charset="2"/>
              <a:buChar char="Ø"/>
            </a:pPr>
            <a:r>
              <a:rPr lang="tr-TR" sz="2400" dirty="0">
                <a:solidFill>
                  <a:srgbClr val="000000"/>
                </a:solidFill>
              </a:rPr>
              <a:t>100 </a:t>
            </a:r>
            <a:r>
              <a:rPr lang="tr-TR" sz="2400" dirty="0">
                <a:solidFill>
                  <a:srgbClr val="FF0000"/>
                </a:solidFill>
              </a:rPr>
              <a:t>D</a:t>
            </a:r>
            <a:r>
              <a:rPr lang="tr-TR" sz="2400" dirty="0">
                <a:solidFill>
                  <a:srgbClr val="000000"/>
                </a:solidFill>
              </a:rPr>
              <a:t>olar değil, 100 </a:t>
            </a:r>
            <a:r>
              <a:rPr lang="tr-TR" sz="2400" u="sng" dirty="0">
                <a:solidFill>
                  <a:srgbClr val="00B050"/>
                </a:solidFill>
              </a:rPr>
              <a:t>d</a:t>
            </a:r>
            <a:r>
              <a:rPr lang="tr-TR" sz="2400" dirty="0">
                <a:solidFill>
                  <a:srgbClr val="000000"/>
                </a:solidFill>
              </a:rPr>
              <a:t>olar </a:t>
            </a:r>
          </a:p>
          <a:p>
            <a:pPr marL="342900" lvl="0" indent="-342900" algn="ctr">
              <a:buFont typeface="Wingdings" panose="05000000000000000000" pitchFamily="2" charset="2"/>
              <a:buChar char="Ø"/>
            </a:pPr>
            <a:r>
              <a:rPr lang="tr-TR" sz="2400" dirty="0">
                <a:solidFill>
                  <a:srgbClr val="000000"/>
                </a:solidFill>
              </a:rPr>
              <a:t>100 T</a:t>
            </a:r>
            <a:r>
              <a:rPr lang="tr-TR" sz="2400" dirty="0">
                <a:solidFill>
                  <a:srgbClr val="00B050"/>
                </a:solidFill>
              </a:rPr>
              <a:t>L</a:t>
            </a:r>
            <a:r>
              <a:rPr lang="tr-TR" sz="2400" dirty="0">
                <a:solidFill>
                  <a:srgbClr val="000000"/>
                </a:solidFill>
              </a:rPr>
              <a:t> </a:t>
            </a:r>
            <a:r>
              <a:rPr lang="tr-TR" sz="2400" dirty="0">
                <a:solidFill>
                  <a:srgbClr val="00B050"/>
                </a:solidFill>
              </a:rPr>
              <a:t>kısaltması</a:t>
            </a:r>
            <a:r>
              <a:rPr lang="tr-TR" sz="2400" dirty="0">
                <a:solidFill>
                  <a:srgbClr val="000000"/>
                </a:solidFill>
              </a:rPr>
              <a:t>, 100 </a:t>
            </a:r>
            <a:r>
              <a:rPr lang="tr-TR" sz="2400" dirty="0">
                <a:solidFill>
                  <a:srgbClr val="00B050"/>
                </a:solidFill>
              </a:rPr>
              <a:t>Türk </a:t>
            </a:r>
            <a:r>
              <a:rPr lang="tr-TR" sz="2400" u="sng" dirty="0">
                <a:solidFill>
                  <a:srgbClr val="00B050"/>
                </a:solidFill>
              </a:rPr>
              <a:t>l</a:t>
            </a:r>
            <a:r>
              <a:rPr lang="tr-TR" sz="2400" dirty="0">
                <a:solidFill>
                  <a:srgbClr val="00B050"/>
                </a:solidFill>
              </a:rPr>
              <a:t>irası</a:t>
            </a:r>
          </a:p>
          <a:p>
            <a:pPr marL="285750" indent="-285750">
              <a:buFont typeface="Wingdings" panose="05000000000000000000" pitchFamily="2" charset="2"/>
              <a:buChar char="Ø"/>
            </a:pPr>
            <a:endParaRPr lang="tr-TR" sz="2400" dirty="0"/>
          </a:p>
        </p:txBody>
      </p:sp>
    </p:spTree>
    <p:extLst>
      <p:ext uri="{BB962C8B-B14F-4D97-AF65-F5344CB8AC3E}">
        <p14:creationId xmlns:p14="http://schemas.microsoft.com/office/powerpoint/2010/main" val="403196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0" y="346966"/>
            <a:ext cx="11696132" cy="7109639"/>
          </a:xfrm>
          <a:prstGeom prst="rect">
            <a:avLst/>
          </a:prstGeom>
        </p:spPr>
        <p:txBody>
          <a:bodyPr wrap="square">
            <a:spAutoFit/>
          </a:bodyPr>
          <a:lstStyle/>
          <a:p>
            <a:pPr marL="342900" indent="-342900" algn="ctr">
              <a:buFont typeface="Wingdings" panose="05000000000000000000" pitchFamily="2" charset="2"/>
              <a:buChar char="Ø"/>
            </a:pPr>
            <a:r>
              <a:rPr lang="tr-TR" sz="2400" dirty="0"/>
              <a:t>Çokluk bildiren şu gibi kelimelere –</a:t>
            </a:r>
            <a:r>
              <a:rPr lang="tr-TR" sz="2400" dirty="0" err="1"/>
              <a:t>lar</a:t>
            </a:r>
            <a:r>
              <a:rPr lang="tr-TR" sz="2400" dirty="0"/>
              <a:t>, -</a:t>
            </a:r>
            <a:r>
              <a:rPr lang="tr-TR" sz="2400" dirty="0" err="1"/>
              <a:t>ler</a:t>
            </a:r>
            <a:r>
              <a:rPr lang="tr-TR" sz="2400" dirty="0"/>
              <a:t> eki getirilmez:</a:t>
            </a:r>
          </a:p>
          <a:p>
            <a:pPr marL="342900" indent="-342900" algn="ctr">
              <a:buFont typeface="Wingdings" panose="05000000000000000000" pitchFamily="2" charset="2"/>
              <a:buChar char="Ø"/>
            </a:pPr>
            <a:r>
              <a:rPr lang="tr-TR" sz="2400" dirty="0"/>
              <a:t>evlat, evrak, evliya, personel…</a:t>
            </a:r>
          </a:p>
          <a:p>
            <a:pPr marL="342900" indent="-342900" algn="ctr">
              <a:buFont typeface="Wingdings" panose="05000000000000000000" pitchFamily="2" charset="2"/>
              <a:buChar char="Ø"/>
            </a:pPr>
            <a:endParaRPr lang="tr-TR" sz="2400" dirty="0"/>
          </a:p>
          <a:p>
            <a:pPr marL="342900" indent="-342900" algn="ctr">
              <a:buFont typeface="Wingdings" panose="05000000000000000000" pitchFamily="2" charset="2"/>
              <a:buChar char="Ø"/>
            </a:pPr>
            <a:r>
              <a:rPr lang="tr-TR" sz="2400" dirty="0"/>
              <a:t>‘’En elzem, en ender’’ denilmez. (Elzem: En lüzumlu;  Ender: En Nadir) </a:t>
            </a:r>
          </a:p>
          <a:p>
            <a:pPr marL="342900" indent="-342900" algn="ctr">
              <a:buFont typeface="Wingdings" panose="05000000000000000000" pitchFamily="2" charset="2"/>
              <a:buChar char="Ø"/>
            </a:pPr>
            <a:endParaRPr lang="tr-TR" sz="2400" dirty="0"/>
          </a:p>
          <a:p>
            <a:pPr marL="342900" indent="-342900" algn="ctr">
              <a:buFont typeface="Wingdings" panose="05000000000000000000" pitchFamily="2" charset="2"/>
              <a:buChar char="Ø"/>
            </a:pPr>
            <a:r>
              <a:rPr lang="tr-TR" sz="2400" dirty="0"/>
              <a:t>‘’Kürsüy</a:t>
            </a:r>
            <a:r>
              <a:rPr lang="tr-TR" sz="2400" dirty="0">
                <a:solidFill>
                  <a:schemeClr val="tx2"/>
                </a:solidFill>
              </a:rPr>
              <a:t>e</a:t>
            </a:r>
            <a:r>
              <a:rPr lang="tr-TR" sz="2400" dirty="0"/>
              <a:t> teşrif…’’ denilmez. ‘’Kürsüy</a:t>
            </a:r>
            <a:r>
              <a:rPr lang="tr-TR" sz="2400" dirty="0">
                <a:solidFill>
                  <a:srgbClr val="00B050"/>
                </a:solidFill>
              </a:rPr>
              <a:t>ü</a:t>
            </a:r>
            <a:r>
              <a:rPr lang="tr-TR" sz="2400" dirty="0"/>
              <a:t> teşrif…’’ denir.</a:t>
            </a:r>
          </a:p>
          <a:p>
            <a:pPr marL="342900" indent="-342900" algn="ctr">
              <a:buFont typeface="Wingdings" panose="05000000000000000000" pitchFamily="2" charset="2"/>
              <a:buChar char="Ø"/>
            </a:pPr>
            <a:endParaRPr lang="tr-TR" sz="2400" dirty="0"/>
          </a:p>
          <a:p>
            <a:pPr algn="ctr"/>
            <a:r>
              <a:rPr lang="tr-TR" sz="2400" dirty="0"/>
              <a:t>Salonumuzu teşrif ettiler, düğünümüzü teşrif ettiler… </a:t>
            </a:r>
            <a:r>
              <a:rPr lang="tr-TR" sz="2400" dirty="0">
                <a:solidFill>
                  <a:srgbClr val="00B050"/>
                </a:solidFill>
              </a:rPr>
              <a:t>(D)</a:t>
            </a:r>
          </a:p>
          <a:p>
            <a:pPr marL="342900" indent="-342900" algn="ctr">
              <a:buFont typeface="Wingdings" panose="05000000000000000000" pitchFamily="2" charset="2"/>
              <a:buChar char="Ø"/>
            </a:pPr>
            <a:endParaRPr lang="tr-TR" sz="2400" dirty="0"/>
          </a:p>
          <a:p>
            <a:pPr marL="342900" indent="-342900" algn="ctr">
              <a:buFont typeface="Wingdings" panose="05000000000000000000" pitchFamily="2" charset="2"/>
              <a:buChar char="Ø"/>
            </a:pPr>
            <a:r>
              <a:rPr lang="tr-TR" sz="2400" dirty="0"/>
              <a:t>Eski Devlet Bakanı (</a:t>
            </a:r>
            <a:r>
              <a:rPr lang="tr-TR" sz="2400" dirty="0" err="1"/>
              <a:t>b.siz</a:t>
            </a:r>
            <a:r>
              <a:rPr lang="tr-TR" sz="2400" dirty="0"/>
              <a:t> isim tamlaması; </a:t>
            </a:r>
            <a:r>
              <a:rPr lang="tr-TR" sz="2400" dirty="0" err="1"/>
              <a:t>ty</a:t>
            </a:r>
            <a:r>
              <a:rPr lang="tr-TR" sz="2400" dirty="0"/>
              <a:t> ile </a:t>
            </a:r>
            <a:r>
              <a:rPr lang="tr-TR" sz="2400" dirty="0" err="1"/>
              <a:t>tn</a:t>
            </a:r>
            <a:r>
              <a:rPr lang="tr-TR" sz="2400" dirty="0"/>
              <a:t> arasına bir unsur girmez) </a:t>
            </a:r>
            <a:r>
              <a:rPr lang="tr-TR" sz="2400" dirty="0">
                <a:solidFill>
                  <a:srgbClr val="00B050"/>
                </a:solidFill>
              </a:rPr>
              <a:t>(D)</a:t>
            </a:r>
          </a:p>
          <a:p>
            <a:pPr marL="342900" indent="-342900" algn="ctr">
              <a:buFont typeface="Wingdings" panose="05000000000000000000" pitchFamily="2" charset="2"/>
              <a:buChar char="Ø"/>
            </a:pPr>
            <a:r>
              <a:rPr lang="tr-TR" sz="2400" dirty="0"/>
              <a:t>Devlet Eski Bakanı </a:t>
            </a:r>
            <a:r>
              <a:rPr lang="tr-TR" sz="2400" dirty="0">
                <a:solidFill>
                  <a:schemeClr val="tx2"/>
                </a:solidFill>
              </a:rPr>
              <a:t>(Y)</a:t>
            </a:r>
          </a:p>
          <a:p>
            <a:pPr marL="342900" indent="-342900" algn="ctr">
              <a:buFont typeface="Wingdings" panose="05000000000000000000" pitchFamily="2" charset="2"/>
              <a:buChar char="Ø"/>
            </a:pPr>
            <a:endParaRPr lang="tr-TR" sz="2400" dirty="0"/>
          </a:p>
          <a:p>
            <a:pPr marL="342900" indent="-342900" algn="ctr">
              <a:buFont typeface="Wingdings" panose="05000000000000000000" pitchFamily="2" charset="2"/>
              <a:buChar char="Ø"/>
            </a:pPr>
            <a:r>
              <a:rPr lang="tr-TR" sz="2400" dirty="0"/>
              <a:t>Kocaeli’ne, Kocaeli’ni; Eminönü’ne; Eminönü’nü doğrudur. </a:t>
            </a:r>
            <a:r>
              <a:rPr lang="tr-TR" sz="2400" dirty="0">
                <a:solidFill>
                  <a:srgbClr val="00B050"/>
                </a:solidFill>
              </a:rPr>
              <a:t>(D)</a:t>
            </a:r>
          </a:p>
          <a:p>
            <a:pPr algn="ctr"/>
            <a:r>
              <a:rPr lang="tr-TR" sz="2400" dirty="0"/>
              <a:t>(Tek kelime gibi düşünülüp </a:t>
            </a:r>
            <a:r>
              <a:rPr lang="tr-TR" sz="2400" dirty="0" err="1"/>
              <a:t>Kocaeli’ye</a:t>
            </a:r>
            <a:r>
              <a:rPr lang="tr-TR" sz="2400" dirty="0"/>
              <a:t>, </a:t>
            </a:r>
            <a:r>
              <a:rPr lang="tr-TR" sz="2400" dirty="0" err="1"/>
              <a:t>Kocaeli’yi</a:t>
            </a:r>
            <a:r>
              <a:rPr lang="tr-TR" sz="2400" dirty="0">
                <a:solidFill>
                  <a:schemeClr val="tx2"/>
                </a:solidFill>
              </a:rPr>
              <a:t> (Y) </a:t>
            </a:r>
            <a:r>
              <a:rPr lang="tr-TR" sz="2400" dirty="0"/>
              <a:t>yazılmamalıdır.)</a:t>
            </a:r>
          </a:p>
          <a:p>
            <a:pPr algn="ctr"/>
            <a:endParaRPr lang="tr-TR" sz="2400" dirty="0"/>
          </a:p>
          <a:p>
            <a:pPr algn="ctr"/>
            <a:r>
              <a:rPr lang="tr-TR" sz="2400" dirty="0">
                <a:solidFill>
                  <a:srgbClr val="00B050"/>
                </a:solidFill>
              </a:rPr>
              <a:t>	Bugün</a:t>
            </a:r>
            <a:r>
              <a:rPr lang="tr-TR" sz="2400" dirty="0"/>
              <a:t> sizleri görmek çok güzel! (D) </a:t>
            </a:r>
            <a:r>
              <a:rPr lang="tr-TR" sz="2400" dirty="0">
                <a:solidFill>
                  <a:schemeClr val="tx2"/>
                </a:solidFill>
              </a:rPr>
              <a:t>Bu gün </a:t>
            </a:r>
            <a:r>
              <a:rPr lang="tr-TR" sz="2400" dirty="0"/>
              <a:t>işlerim var. </a:t>
            </a:r>
            <a:r>
              <a:rPr lang="tr-TR" sz="2400" dirty="0">
                <a:solidFill>
                  <a:srgbClr val="00B050"/>
                </a:solidFill>
              </a:rPr>
              <a:t>(Y)</a:t>
            </a:r>
          </a:p>
          <a:p>
            <a:pPr algn="ctr"/>
            <a:r>
              <a:rPr lang="tr-TR" sz="2400" dirty="0">
                <a:solidFill>
                  <a:srgbClr val="00B050"/>
                </a:solidFill>
              </a:rPr>
              <a:t>Bu gün, </a:t>
            </a:r>
            <a:r>
              <a:rPr lang="tr-TR" sz="2400" dirty="0"/>
              <a:t>Atatürk’ün Samsun’a çıktığı gündür. </a:t>
            </a:r>
            <a:r>
              <a:rPr lang="tr-TR" sz="2400" dirty="0">
                <a:solidFill>
                  <a:srgbClr val="00B050"/>
                </a:solidFill>
              </a:rPr>
              <a:t>(D)</a:t>
            </a:r>
          </a:p>
          <a:p>
            <a:pPr marL="342900" indent="-342900" algn="ctr">
              <a:buFont typeface="Wingdings" panose="05000000000000000000" pitchFamily="2" charset="2"/>
              <a:buChar char="Ø"/>
            </a:pPr>
            <a:endParaRPr lang="tr-TR" sz="2400" dirty="0"/>
          </a:p>
          <a:p>
            <a:pPr marL="342900" indent="-342900" algn="ctr">
              <a:buFont typeface="Wingdings" panose="05000000000000000000" pitchFamily="2" charset="2"/>
              <a:buChar char="Ø"/>
            </a:pPr>
            <a:endParaRPr lang="tr-TR" sz="2400" dirty="0"/>
          </a:p>
        </p:txBody>
      </p:sp>
    </p:spTree>
    <p:extLst>
      <p:ext uri="{BB962C8B-B14F-4D97-AF65-F5344CB8AC3E}">
        <p14:creationId xmlns:p14="http://schemas.microsoft.com/office/powerpoint/2010/main" val="41741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41193" y="117987"/>
            <a:ext cx="10454185" cy="6647974"/>
          </a:xfrm>
          <a:prstGeom prst="rect">
            <a:avLst/>
          </a:prstGeom>
        </p:spPr>
        <p:txBody>
          <a:bodyPr wrap="square">
            <a:spAutoFit/>
          </a:bodyPr>
          <a:lstStyle/>
          <a:p>
            <a:pPr marL="285750" indent="-285750" algn="ctr">
              <a:buFont typeface="Wingdings" panose="05000000000000000000" pitchFamily="2" charset="2"/>
              <a:buChar char="Ø"/>
            </a:pPr>
            <a:r>
              <a:rPr lang="tr-TR" sz="2400" dirty="0"/>
              <a:t>‘’Yayın’’ diye bir kelime var fakat ‘’yayınlamak diye bir kelime yok.</a:t>
            </a:r>
          </a:p>
          <a:p>
            <a:pPr marL="285750" indent="-285750" algn="ctr">
              <a:buFont typeface="Wingdings" panose="05000000000000000000" pitchFamily="2" charset="2"/>
              <a:buChar char="Ø"/>
            </a:pPr>
            <a:r>
              <a:rPr lang="tr-TR" sz="2400" dirty="0"/>
              <a:t>Rapor yayınlandı (</a:t>
            </a:r>
            <a:r>
              <a:rPr lang="tr-TR" sz="2400" dirty="0">
                <a:solidFill>
                  <a:srgbClr val="FF0000"/>
                </a:solidFill>
              </a:rPr>
              <a:t>Y</a:t>
            </a:r>
            <a:r>
              <a:rPr lang="tr-TR" sz="2400" dirty="0"/>
              <a:t>), Rapor yayımlandı (</a:t>
            </a:r>
            <a:r>
              <a:rPr lang="tr-TR" sz="2400" dirty="0">
                <a:solidFill>
                  <a:srgbClr val="00B050"/>
                </a:solidFill>
              </a:rPr>
              <a:t>D</a:t>
            </a:r>
            <a:r>
              <a:rPr lang="tr-TR" sz="2400" dirty="0"/>
              <a:t>)</a:t>
            </a:r>
          </a:p>
          <a:p>
            <a:pPr marL="285750" indent="-285750" algn="ctr">
              <a:buFont typeface="Wingdings" panose="05000000000000000000" pitchFamily="2" charset="2"/>
              <a:buChar char="Ø"/>
            </a:pPr>
            <a:endParaRPr lang="tr-TR" sz="2400" dirty="0"/>
          </a:p>
          <a:p>
            <a:pPr marL="285750" indent="-285750" algn="ctr">
              <a:buFont typeface="Wingdings" panose="05000000000000000000" pitchFamily="2" charset="2"/>
              <a:buChar char="Ø"/>
            </a:pPr>
            <a:r>
              <a:rPr lang="tr-TR" sz="2400" dirty="0"/>
              <a:t>Bir cümle içinde </a:t>
            </a:r>
            <a:r>
              <a:rPr lang="tr-TR" sz="2400" dirty="0">
                <a:solidFill>
                  <a:schemeClr val="tx2"/>
                </a:solidFill>
              </a:rPr>
              <a:t>aynı fiili </a:t>
            </a:r>
            <a:r>
              <a:rPr lang="tr-TR" sz="2400" dirty="0"/>
              <a:t>veya</a:t>
            </a:r>
            <a:r>
              <a:rPr lang="tr-TR" sz="2400" dirty="0">
                <a:solidFill>
                  <a:schemeClr val="tx2"/>
                </a:solidFill>
              </a:rPr>
              <a:t> aynı bağlacı </a:t>
            </a:r>
            <a:r>
              <a:rPr lang="tr-TR" sz="2400" dirty="0"/>
              <a:t>ikiden fazla kullanmamaya özen gösterin.</a:t>
            </a:r>
          </a:p>
          <a:p>
            <a:pPr marL="285750" indent="-285750" algn="ctr">
              <a:buFont typeface="Wingdings" panose="05000000000000000000" pitchFamily="2" charset="2"/>
              <a:buChar char="Ø"/>
            </a:pPr>
            <a:r>
              <a:rPr lang="tr-TR" sz="2400" dirty="0"/>
              <a:t>Ben buraya öğretmen </a:t>
            </a:r>
            <a:r>
              <a:rPr lang="tr-TR" sz="2400" dirty="0">
                <a:solidFill>
                  <a:schemeClr val="tx2"/>
                </a:solidFill>
              </a:rPr>
              <a:t>oldum</a:t>
            </a:r>
            <a:r>
              <a:rPr lang="tr-TR" sz="2400" dirty="0"/>
              <a:t> ki öğrencilere yardımcı </a:t>
            </a:r>
            <a:r>
              <a:rPr lang="tr-TR" sz="2400" dirty="0">
                <a:solidFill>
                  <a:schemeClr val="tx2"/>
                </a:solidFill>
              </a:rPr>
              <a:t>olup</a:t>
            </a:r>
            <a:r>
              <a:rPr lang="tr-TR" sz="2400" dirty="0"/>
              <a:t> hasta </a:t>
            </a:r>
            <a:r>
              <a:rPr lang="tr-TR" sz="2400" dirty="0">
                <a:solidFill>
                  <a:schemeClr val="tx2"/>
                </a:solidFill>
              </a:rPr>
              <a:t>olduklarında</a:t>
            </a:r>
            <a:r>
              <a:rPr lang="tr-TR" sz="2400" dirty="0"/>
              <a:t> onlarla ilgilenebilip onlara anne veya</a:t>
            </a:r>
            <a:r>
              <a:rPr lang="tr-TR" sz="2400" dirty="0">
                <a:solidFill>
                  <a:schemeClr val="tx2"/>
                </a:solidFill>
              </a:rPr>
              <a:t> </a:t>
            </a:r>
            <a:r>
              <a:rPr lang="tr-TR" sz="2400" dirty="0"/>
              <a:t>abla gibi davranıp</a:t>
            </a:r>
            <a:r>
              <a:rPr lang="tr-TR" sz="2400" dirty="0">
                <a:solidFill>
                  <a:schemeClr val="tx2"/>
                </a:solidFill>
              </a:rPr>
              <a:t> </a:t>
            </a:r>
            <a:r>
              <a:rPr lang="tr-TR" sz="2400" dirty="0"/>
              <a:t>yaralarına merhem </a:t>
            </a:r>
            <a:r>
              <a:rPr lang="tr-TR" sz="2400" dirty="0">
                <a:solidFill>
                  <a:schemeClr val="tx2"/>
                </a:solidFill>
              </a:rPr>
              <a:t>olayım.</a:t>
            </a:r>
          </a:p>
          <a:p>
            <a:pPr marL="285750" indent="-285750" algn="ctr">
              <a:buFont typeface="Wingdings" panose="05000000000000000000" pitchFamily="2" charset="2"/>
              <a:buChar char="Ø"/>
            </a:pPr>
            <a:r>
              <a:rPr lang="tr-TR" sz="2400" dirty="0" err="1"/>
              <a:t>İrite</a:t>
            </a:r>
            <a:r>
              <a:rPr lang="tr-TR" sz="2400" dirty="0"/>
              <a:t> olmak </a:t>
            </a:r>
            <a:r>
              <a:rPr lang="tr-TR" sz="2400" dirty="0">
                <a:solidFill>
                  <a:srgbClr val="00B050"/>
                </a:solidFill>
              </a:rPr>
              <a:t>(D)</a:t>
            </a:r>
          </a:p>
          <a:p>
            <a:pPr marL="285750" indent="-285750" algn="ctr">
              <a:buFont typeface="Wingdings" panose="05000000000000000000" pitchFamily="2" charset="2"/>
              <a:buChar char="Ø"/>
            </a:pPr>
            <a:r>
              <a:rPr lang="tr-TR" sz="2400" dirty="0"/>
              <a:t>İrrite olmak </a:t>
            </a:r>
            <a:r>
              <a:rPr lang="tr-TR" sz="2400" dirty="0">
                <a:solidFill>
                  <a:schemeClr val="tx2"/>
                </a:solidFill>
              </a:rPr>
              <a:t>(Y)</a:t>
            </a:r>
          </a:p>
          <a:p>
            <a:pPr marL="285750" indent="-285750" algn="ctr">
              <a:buFont typeface="Wingdings" panose="05000000000000000000" pitchFamily="2" charset="2"/>
              <a:buChar char="Ø"/>
            </a:pPr>
            <a:r>
              <a:rPr lang="tr-TR" sz="2400" dirty="0"/>
              <a:t>Eğreti </a:t>
            </a:r>
            <a:r>
              <a:rPr lang="tr-TR" sz="2400" dirty="0">
                <a:solidFill>
                  <a:srgbClr val="00B050"/>
                </a:solidFill>
              </a:rPr>
              <a:t>(D)</a:t>
            </a:r>
          </a:p>
          <a:p>
            <a:pPr marL="285750" indent="-285750" algn="ctr">
              <a:buFont typeface="Wingdings" panose="05000000000000000000" pitchFamily="2" charset="2"/>
              <a:buChar char="Ø"/>
            </a:pPr>
            <a:r>
              <a:rPr lang="tr-TR" sz="2400" dirty="0"/>
              <a:t>İğreti </a:t>
            </a:r>
            <a:r>
              <a:rPr lang="tr-TR" sz="2400" dirty="0">
                <a:solidFill>
                  <a:schemeClr val="tx2"/>
                </a:solidFill>
              </a:rPr>
              <a:t>(Y)</a:t>
            </a:r>
          </a:p>
          <a:p>
            <a:pPr marL="285750" indent="-285750" algn="ctr">
              <a:buFont typeface="Wingdings" panose="05000000000000000000" pitchFamily="2" charset="2"/>
              <a:buChar char="Ø"/>
            </a:pPr>
            <a:r>
              <a:rPr lang="tr-TR" sz="2400" dirty="0"/>
              <a:t>Arka planda </a:t>
            </a:r>
            <a:r>
              <a:rPr lang="tr-TR" sz="2400" dirty="0">
                <a:solidFill>
                  <a:srgbClr val="00B050"/>
                </a:solidFill>
              </a:rPr>
              <a:t>(D)</a:t>
            </a:r>
          </a:p>
          <a:p>
            <a:pPr marL="285750" indent="-285750" algn="ctr">
              <a:buFont typeface="Wingdings" panose="05000000000000000000" pitchFamily="2" charset="2"/>
              <a:buChar char="Ø"/>
            </a:pPr>
            <a:r>
              <a:rPr lang="tr-TR" sz="2400" dirty="0"/>
              <a:t>Fonda </a:t>
            </a:r>
            <a:r>
              <a:rPr lang="tr-TR" sz="2400" dirty="0">
                <a:solidFill>
                  <a:schemeClr val="tx2"/>
                </a:solidFill>
              </a:rPr>
              <a:t>(D)</a:t>
            </a:r>
          </a:p>
          <a:p>
            <a:pPr marL="285750" indent="-285750" algn="ctr">
              <a:buFont typeface="Wingdings" panose="05000000000000000000" pitchFamily="2" charset="2"/>
              <a:buChar char="Ø"/>
            </a:pPr>
            <a:r>
              <a:rPr lang="tr-TR" sz="2400" dirty="0"/>
              <a:t>Arka fonda </a:t>
            </a:r>
            <a:r>
              <a:rPr lang="tr-TR" sz="2400" dirty="0">
                <a:solidFill>
                  <a:srgbClr val="FF0000"/>
                </a:solidFill>
              </a:rPr>
              <a:t>(Y)</a:t>
            </a:r>
          </a:p>
          <a:p>
            <a:pPr marL="285750" indent="-285750" algn="ctr">
              <a:buFont typeface="Wingdings" panose="05000000000000000000" pitchFamily="2" charset="2"/>
              <a:buChar char="Ø"/>
            </a:pPr>
            <a:r>
              <a:rPr lang="tr-TR" sz="2400" dirty="0"/>
              <a:t>Mill</a:t>
            </a:r>
            <a:r>
              <a:rPr lang="tr-TR" sz="2400" dirty="0">
                <a:solidFill>
                  <a:schemeClr val="tx2"/>
                </a:solidFill>
              </a:rPr>
              <a:t>î </a:t>
            </a:r>
            <a:r>
              <a:rPr lang="tr-TR" sz="2400" dirty="0"/>
              <a:t>Eğitim </a:t>
            </a:r>
            <a:r>
              <a:rPr lang="tr-TR" sz="2400" dirty="0">
                <a:solidFill>
                  <a:srgbClr val="00B050"/>
                </a:solidFill>
              </a:rPr>
              <a:t>(D)</a:t>
            </a:r>
          </a:p>
          <a:p>
            <a:pPr marL="285750" indent="-285750" algn="ctr">
              <a:buFont typeface="Wingdings" panose="05000000000000000000" pitchFamily="2" charset="2"/>
              <a:buChar char="Ø"/>
            </a:pPr>
            <a:r>
              <a:rPr lang="tr-TR" sz="2400" dirty="0"/>
              <a:t>Milli Eğitim </a:t>
            </a:r>
            <a:r>
              <a:rPr lang="tr-TR" sz="2400" dirty="0">
                <a:solidFill>
                  <a:srgbClr val="FF0000"/>
                </a:solidFill>
              </a:rPr>
              <a:t>(Y)</a:t>
            </a:r>
          </a:p>
          <a:p>
            <a:endParaRPr lang="tr-TR" dirty="0"/>
          </a:p>
        </p:txBody>
      </p:sp>
    </p:spTree>
    <p:extLst>
      <p:ext uri="{BB962C8B-B14F-4D97-AF65-F5344CB8AC3E}">
        <p14:creationId xmlns:p14="http://schemas.microsoft.com/office/powerpoint/2010/main" val="1423380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392071" y="541572"/>
            <a:ext cx="8898340" cy="5632311"/>
          </a:xfrm>
          <a:prstGeom prst="rect">
            <a:avLst/>
          </a:prstGeom>
        </p:spPr>
        <p:txBody>
          <a:bodyPr wrap="square">
            <a:spAutoFit/>
          </a:bodyPr>
          <a:lstStyle/>
          <a:p>
            <a:pPr marL="342900" lvl="0" indent="-342900" algn="ctr">
              <a:buFont typeface="Wingdings" panose="05000000000000000000" pitchFamily="2" charset="2"/>
              <a:buChar char="Ø"/>
            </a:pPr>
            <a:r>
              <a:rPr lang="tr-TR" sz="2400" dirty="0">
                <a:solidFill>
                  <a:srgbClr val="000000"/>
                </a:solidFill>
              </a:rPr>
              <a:t>tensiplerinize sunarım, tensip buyurursanız </a:t>
            </a:r>
            <a:r>
              <a:rPr lang="tr-TR" sz="2400" dirty="0">
                <a:solidFill>
                  <a:srgbClr val="00B050"/>
                </a:solidFill>
              </a:rPr>
              <a:t>(D)</a:t>
            </a:r>
          </a:p>
          <a:p>
            <a:pPr lvl="0" algn="ctr"/>
            <a:r>
              <a:rPr lang="tr-TR" sz="2400" dirty="0">
                <a:solidFill>
                  <a:srgbClr val="000000"/>
                </a:solidFill>
              </a:rPr>
              <a:t>takdirlerinize sunarım, takdir buyurursanız </a:t>
            </a:r>
            <a:r>
              <a:rPr lang="tr-TR" sz="2400" dirty="0">
                <a:solidFill>
                  <a:srgbClr val="00B050"/>
                </a:solidFill>
              </a:rPr>
              <a:t>(D)</a:t>
            </a:r>
          </a:p>
          <a:p>
            <a:pPr lvl="0" algn="ctr"/>
            <a:r>
              <a:rPr lang="tr-TR" sz="2400" dirty="0"/>
              <a:t>olurlarınıza sunarım. </a:t>
            </a:r>
            <a:r>
              <a:rPr lang="tr-TR" sz="2400" dirty="0">
                <a:solidFill>
                  <a:srgbClr val="00B050"/>
                </a:solidFill>
              </a:rPr>
              <a:t>(D)</a:t>
            </a:r>
          </a:p>
          <a:p>
            <a:pPr marL="342900" lvl="0" indent="-342900" algn="ctr">
              <a:buFont typeface="Wingdings" panose="05000000000000000000" pitchFamily="2" charset="2"/>
              <a:buChar char="Ø"/>
            </a:pPr>
            <a:endParaRPr lang="tr-TR" sz="2400" dirty="0">
              <a:solidFill>
                <a:srgbClr val="000000"/>
              </a:solidFill>
            </a:endParaRPr>
          </a:p>
          <a:p>
            <a:pPr marL="342900" lvl="0" indent="-342900" algn="ctr">
              <a:buFont typeface="Wingdings" panose="05000000000000000000" pitchFamily="2" charset="2"/>
              <a:buChar char="Ø"/>
            </a:pPr>
            <a:r>
              <a:rPr lang="tr-TR" sz="2400" dirty="0">
                <a:solidFill>
                  <a:srgbClr val="000000"/>
                </a:solidFill>
              </a:rPr>
              <a:t>Saygı ve hürmetlerimle… </a:t>
            </a:r>
            <a:r>
              <a:rPr lang="tr-TR" sz="2400" dirty="0">
                <a:solidFill>
                  <a:schemeClr val="tx2"/>
                </a:solidFill>
              </a:rPr>
              <a:t>(Y)</a:t>
            </a:r>
          </a:p>
          <a:p>
            <a:pPr marL="342900" lvl="0" indent="-342900" algn="ctr">
              <a:buFont typeface="Wingdings" panose="05000000000000000000" pitchFamily="2" charset="2"/>
              <a:buChar char="Ø"/>
            </a:pPr>
            <a:r>
              <a:rPr lang="tr-TR" sz="2400" dirty="0">
                <a:solidFill>
                  <a:srgbClr val="000000"/>
                </a:solidFill>
              </a:rPr>
              <a:t>Saygılarımla… </a:t>
            </a:r>
            <a:r>
              <a:rPr lang="tr-TR" sz="2400" dirty="0">
                <a:solidFill>
                  <a:srgbClr val="00B050"/>
                </a:solidFill>
              </a:rPr>
              <a:t>(D)</a:t>
            </a:r>
          </a:p>
          <a:p>
            <a:pPr marL="342900" lvl="0" indent="-342900" algn="ctr">
              <a:buFont typeface="Wingdings" panose="05000000000000000000" pitchFamily="2" charset="2"/>
              <a:buChar char="Ø"/>
            </a:pPr>
            <a:r>
              <a:rPr lang="tr-TR" sz="2400" dirty="0">
                <a:solidFill>
                  <a:srgbClr val="000000"/>
                </a:solidFill>
              </a:rPr>
              <a:t>Hürmetlerimle… </a:t>
            </a:r>
            <a:r>
              <a:rPr lang="tr-TR" sz="2400" dirty="0">
                <a:solidFill>
                  <a:srgbClr val="00B050"/>
                </a:solidFill>
              </a:rPr>
              <a:t>(D)</a:t>
            </a:r>
          </a:p>
          <a:p>
            <a:pPr marL="342900" lvl="0" indent="-342900" algn="ctr">
              <a:buFont typeface="Wingdings" panose="05000000000000000000" pitchFamily="2" charset="2"/>
              <a:buChar char="Ø"/>
            </a:pPr>
            <a:endParaRPr lang="tr-TR" sz="2400" dirty="0">
              <a:solidFill>
                <a:srgbClr val="000000"/>
              </a:solidFill>
            </a:endParaRPr>
          </a:p>
          <a:p>
            <a:pPr marL="342900" lvl="0" indent="-342900" algn="ctr">
              <a:buFont typeface="Wingdings" panose="05000000000000000000" pitchFamily="2" charset="2"/>
              <a:buChar char="Ø"/>
            </a:pPr>
            <a:r>
              <a:rPr lang="tr-TR" sz="2400" dirty="0">
                <a:solidFill>
                  <a:srgbClr val="000000"/>
                </a:solidFill>
              </a:rPr>
              <a:t>Noktalama işaretlerinden sonra bir tane boşluk bırakılır.</a:t>
            </a:r>
          </a:p>
          <a:p>
            <a:pPr marL="342900" lvl="0" indent="-342900" algn="ctr">
              <a:buFont typeface="Wingdings" panose="05000000000000000000" pitchFamily="2" charset="2"/>
              <a:buChar char="Ø"/>
            </a:pPr>
            <a:endParaRPr lang="tr-TR" sz="2400" dirty="0">
              <a:solidFill>
                <a:srgbClr val="000000"/>
              </a:solidFill>
            </a:endParaRPr>
          </a:p>
          <a:p>
            <a:pPr marL="342900" lvl="0" indent="-342900" algn="ctr">
              <a:buFont typeface="Wingdings" panose="05000000000000000000" pitchFamily="2" charset="2"/>
              <a:buChar char="Ø"/>
            </a:pPr>
            <a:r>
              <a:rPr lang="tr-TR" sz="2400" dirty="0">
                <a:solidFill>
                  <a:srgbClr val="000000"/>
                </a:solidFill>
              </a:rPr>
              <a:t>‘’Rica’’, küçüğe veya denk olana edilir.</a:t>
            </a:r>
          </a:p>
          <a:p>
            <a:pPr marL="342900" lvl="0" indent="-342900" algn="ctr">
              <a:buFont typeface="Wingdings" panose="05000000000000000000" pitchFamily="2" charset="2"/>
              <a:buChar char="Ø"/>
            </a:pPr>
            <a:r>
              <a:rPr lang="tr-TR" sz="2400" dirty="0">
                <a:solidFill>
                  <a:srgbClr val="000000"/>
                </a:solidFill>
              </a:rPr>
              <a:t>‘’İstirham’’, büyüğe veya denk olana edilir.</a:t>
            </a:r>
          </a:p>
          <a:p>
            <a:pPr marL="342900" lvl="0" indent="-342900" algn="ctr">
              <a:buFont typeface="Wingdings" panose="05000000000000000000" pitchFamily="2" charset="2"/>
              <a:buChar char="Ø"/>
            </a:pPr>
            <a:endParaRPr lang="tr-TR" sz="2400" dirty="0">
              <a:solidFill>
                <a:srgbClr val="000000"/>
              </a:solidFill>
            </a:endParaRPr>
          </a:p>
          <a:p>
            <a:pPr lvl="0" algn="ctr"/>
            <a:r>
              <a:rPr lang="tr-TR" sz="2400" dirty="0">
                <a:solidFill>
                  <a:schemeClr val="tx2"/>
                </a:solidFill>
              </a:rPr>
              <a:t>GALATLARA DİKKAT! (İlgili yazıyı okuyabilirsiniz)</a:t>
            </a:r>
          </a:p>
          <a:p>
            <a:pPr marL="342900" lvl="0" indent="-342900" algn="ctr">
              <a:buFont typeface="Wingdings" panose="05000000000000000000" pitchFamily="2" charset="2"/>
              <a:buChar char="Ø"/>
            </a:pPr>
            <a:endParaRPr lang="tr-TR" sz="2400" dirty="0">
              <a:solidFill>
                <a:srgbClr val="000000"/>
              </a:solidFill>
            </a:endParaRPr>
          </a:p>
        </p:txBody>
      </p:sp>
    </p:spTree>
    <p:extLst>
      <p:ext uri="{BB962C8B-B14F-4D97-AF65-F5344CB8AC3E}">
        <p14:creationId xmlns:p14="http://schemas.microsoft.com/office/powerpoint/2010/main" val="215561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2C578242-621F-405D-8094-D4AB635A6047}"/>
              </a:ext>
            </a:extLst>
          </p:cNvPr>
          <p:cNvSpPr/>
          <p:nvPr/>
        </p:nvSpPr>
        <p:spPr>
          <a:xfrm>
            <a:off x="0" y="270626"/>
            <a:ext cx="10884569" cy="5632311"/>
          </a:xfrm>
          <a:prstGeom prst="rect">
            <a:avLst/>
          </a:prstGeom>
        </p:spPr>
        <p:txBody>
          <a:bodyPr wrap="square">
            <a:spAutoFit/>
          </a:bodyPr>
          <a:lstStyle/>
          <a:p>
            <a:pPr algn="ctr"/>
            <a:r>
              <a:rPr lang="tr-TR" sz="2400" dirty="0">
                <a:solidFill>
                  <a:schemeClr val="tx2"/>
                </a:solidFill>
              </a:rPr>
              <a:t>TDK’ye sorulan bir soru:</a:t>
            </a:r>
          </a:p>
          <a:p>
            <a:pPr algn="ctr"/>
            <a:r>
              <a:rPr lang="tr-TR" sz="2400" dirty="0"/>
              <a:t>Saatlerin yazımı nasıl olmalıdır? </a:t>
            </a:r>
          </a:p>
          <a:p>
            <a:pPr algn="ctr"/>
            <a:r>
              <a:rPr lang="tr-TR" sz="2400" dirty="0"/>
              <a:t>Doğru olan 13.30 mu yoksa 13:30 mudur?</a:t>
            </a:r>
          </a:p>
          <a:p>
            <a:pPr algn="ctr"/>
            <a:endParaRPr lang="tr-TR" sz="2400" dirty="0"/>
          </a:p>
          <a:p>
            <a:pPr algn="ctr"/>
            <a:r>
              <a:rPr lang="tr-TR" sz="2400" dirty="0"/>
              <a:t>Cevap: Mevcut Yazım Kılavuzu’na göre saatlerin yazımında nokta kullanılır. Buna göre, doğru kullanım 13.30 şeklidir.</a:t>
            </a:r>
          </a:p>
          <a:p>
            <a:pPr algn="ctr"/>
            <a:endParaRPr lang="tr-TR" sz="2400" dirty="0"/>
          </a:p>
          <a:p>
            <a:pPr algn="ctr"/>
            <a:r>
              <a:rPr lang="tr-TR" sz="2400" dirty="0">
                <a:solidFill>
                  <a:schemeClr val="tx2"/>
                </a:solidFill>
              </a:rPr>
              <a:t>HATIRLATMA</a:t>
            </a:r>
          </a:p>
          <a:p>
            <a:pPr algn="ctr"/>
            <a:r>
              <a:rPr lang="tr-TR" sz="2400" dirty="0"/>
              <a:t>Özel adlara getirilen yapım ekleri, çokluk eki ve bunlardan sonra gelen diğer </a:t>
            </a:r>
            <a:r>
              <a:rPr lang="tr-TR" sz="2400" u="sng" dirty="0">
                <a:solidFill>
                  <a:schemeClr val="tx2"/>
                </a:solidFill>
              </a:rPr>
              <a:t>ekler kesmeyle ayrılmaz: </a:t>
            </a:r>
          </a:p>
          <a:p>
            <a:pPr algn="ctr"/>
            <a:r>
              <a:rPr lang="tr-TR" sz="2400" dirty="0"/>
              <a:t>Türklük, Türkleşmek, Türkçü, Türkçülük, Türkçe, Müslümanlık, Hristiyanlık, Avrupalı, Avrupalılaşmak, Aydınlı, Konyalı, Bursalı, Ahmetler, Mehmetler, Yakup Kadriler, Türklerin, Türklüğün, Türkleşmekte, Türkçenin, Müslümanlıkta, Hollandalıdan, Hristiyanlıktan, Atatürkçülüğün vb.</a:t>
            </a:r>
          </a:p>
          <a:p>
            <a:pPr algn="ctr"/>
            <a:endParaRPr lang="tr-TR" sz="2400" dirty="0"/>
          </a:p>
        </p:txBody>
      </p:sp>
    </p:spTree>
    <p:extLst>
      <p:ext uri="{BB962C8B-B14F-4D97-AF65-F5344CB8AC3E}">
        <p14:creationId xmlns:p14="http://schemas.microsoft.com/office/powerpoint/2010/main" val="3624699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DA1503F2-936B-4BCA-8062-6142D9BE60CB}"/>
              </a:ext>
            </a:extLst>
          </p:cNvPr>
          <p:cNvSpPr/>
          <p:nvPr/>
        </p:nvSpPr>
        <p:spPr>
          <a:xfrm>
            <a:off x="-148280" y="0"/>
            <a:ext cx="11145794" cy="5262979"/>
          </a:xfrm>
          <a:prstGeom prst="rect">
            <a:avLst/>
          </a:prstGeom>
        </p:spPr>
        <p:txBody>
          <a:bodyPr wrap="square">
            <a:spAutoFit/>
          </a:bodyPr>
          <a:lstStyle/>
          <a:p>
            <a:pPr algn="ctr"/>
            <a:endParaRPr lang="tr-TR" sz="2400" dirty="0"/>
          </a:p>
          <a:p>
            <a:pPr algn="ctr"/>
            <a:r>
              <a:rPr lang="tr-TR" sz="2400" dirty="0">
                <a:solidFill>
                  <a:srgbClr val="FF0000"/>
                </a:solidFill>
              </a:rPr>
              <a:t>Kısaltmalarla İlgili Not:</a:t>
            </a:r>
          </a:p>
          <a:p>
            <a:pPr algn="ctr"/>
            <a:endParaRPr lang="tr-TR" sz="2400" dirty="0"/>
          </a:p>
          <a:p>
            <a:pPr algn="ctr"/>
            <a:r>
              <a:rPr lang="tr-TR" sz="2400" u="sng" dirty="0"/>
              <a:t>Kısaltılmak istenen kelimenin ilk üç harfi alınır </a:t>
            </a:r>
            <a:r>
              <a:rPr lang="tr-TR" sz="2400" dirty="0"/>
              <a:t>ve kısaltmanın sonuna nokta konur. Özel isimlerin kısaltması büyük harfle başlar: İst. [İstanbul], Ank. [Ankara], Alm. [Almanca]; hak. [hakkında], ede. [edebiyat], </a:t>
            </a:r>
            <a:r>
              <a:rPr lang="tr-TR" sz="2400" dirty="0" err="1"/>
              <a:t>imz</a:t>
            </a:r>
            <a:r>
              <a:rPr lang="tr-TR" sz="2400" dirty="0"/>
              <a:t>. [imza] gibi.</a:t>
            </a:r>
          </a:p>
          <a:p>
            <a:pPr algn="ctr"/>
            <a:r>
              <a:rPr lang="tr-TR" sz="2400" dirty="0"/>
              <a:t>Buna göre “hak.” şeklinde olması gereken “</a:t>
            </a:r>
            <a:r>
              <a:rPr lang="tr-TR" sz="2400" dirty="0" err="1"/>
              <a:t>hakkında”nın</a:t>
            </a:r>
            <a:r>
              <a:rPr lang="tr-TR" sz="2400" dirty="0"/>
              <a:t> kısaltması</a:t>
            </a:r>
          </a:p>
          <a:p>
            <a:pPr algn="ctr"/>
            <a:r>
              <a:rPr lang="tr-TR" sz="2400" dirty="0"/>
              <a:t>alışıldığı üzere “</a:t>
            </a:r>
            <a:r>
              <a:rPr lang="tr-TR" sz="2400" dirty="0" err="1">
                <a:solidFill>
                  <a:srgbClr val="00B050"/>
                </a:solidFill>
              </a:rPr>
              <a:t>Hk</a:t>
            </a:r>
            <a:r>
              <a:rPr lang="tr-TR" sz="2400" dirty="0">
                <a:solidFill>
                  <a:srgbClr val="00B050"/>
                </a:solidFill>
              </a:rPr>
              <a:t>.</a:t>
            </a:r>
            <a:r>
              <a:rPr lang="tr-TR" sz="2400" dirty="0"/>
              <a:t>” şeklindedir.</a:t>
            </a:r>
          </a:p>
          <a:p>
            <a:pPr algn="ctr"/>
            <a:endParaRPr lang="tr-TR" sz="2400" dirty="0"/>
          </a:p>
          <a:p>
            <a:pPr algn="ctr"/>
            <a:r>
              <a:rPr lang="tr-TR" sz="2400" dirty="0">
                <a:solidFill>
                  <a:srgbClr val="00B050"/>
                </a:solidFill>
              </a:rPr>
              <a:t>dakika=dk.</a:t>
            </a:r>
          </a:p>
          <a:p>
            <a:pPr algn="ctr"/>
            <a:endParaRPr lang="tr-TR" sz="2400" dirty="0">
              <a:solidFill>
                <a:srgbClr val="FF0000"/>
              </a:solidFill>
            </a:endParaRPr>
          </a:p>
          <a:p>
            <a:pPr algn="ctr"/>
            <a:r>
              <a:rPr lang="tr-TR" sz="2400" dirty="0">
                <a:solidFill>
                  <a:srgbClr val="FF0000"/>
                </a:solidFill>
              </a:rPr>
              <a:t>Bazı Kelimelerin Yazımına Dair Not:</a:t>
            </a:r>
          </a:p>
          <a:p>
            <a:pPr algn="ctr"/>
            <a:r>
              <a:rPr lang="tr-TR" sz="2400" dirty="0">
                <a:solidFill>
                  <a:srgbClr val="00B050"/>
                </a:solidFill>
              </a:rPr>
              <a:t>tabi=bağlı     tabii= doğal, elbette</a:t>
            </a:r>
          </a:p>
          <a:p>
            <a:pPr algn="ctr"/>
            <a:r>
              <a:rPr lang="tr-TR" sz="2400" dirty="0">
                <a:solidFill>
                  <a:srgbClr val="00B050"/>
                </a:solidFill>
              </a:rPr>
              <a:t>uluslararası, </a:t>
            </a:r>
            <a:r>
              <a:rPr lang="tr-TR" sz="2400" dirty="0" err="1">
                <a:solidFill>
                  <a:srgbClr val="00B050"/>
                </a:solidFill>
              </a:rPr>
              <a:t>kurumlararası</a:t>
            </a:r>
            <a:r>
              <a:rPr lang="tr-TR" sz="2400" dirty="0">
                <a:solidFill>
                  <a:srgbClr val="00B050"/>
                </a:solidFill>
              </a:rPr>
              <a:t>, şehirlerarası, </a:t>
            </a:r>
            <a:r>
              <a:rPr lang="tr-TR" sz="2400" dirty="0" err="1">
                <a:solidFill>
                  <a:srgbClr val="00B050"/>
                </a:solidFill>
              </a:rPr>
              <a:t>okullararası</a:t>
            </a:r>
            <a:r>
              <a:rPr lang="tr-TR" sz="2400" dirty="0">
                <a:solidFill>
                  <a:srgbClr val="00B050"/>
                </a:solidFill>
              </a:rPr>
              <a:t> (okullar arasında) </a:t>
            </a:r>
          </a:p>
        </p:txBody>
      </p:sp>
    </p:spTree>
    <p:extLst>
      <p:ext uri="{BB962C8B-B14F-4D97-AF65-F5344CB8AC3E}">
        <p14:creationId xmlns:p14="http://schemas.microsoft.com/office/powerpoint/2010/main" val="1198127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
          <p:cNvGraphicFramePr>
            <a:graphicFrameLocks noGrp="1"/>
          </p:cNvGraphicFramePr>
          <p:nvPr>
            <p:extLst>
              <p:ext uri="{D42A27DB-BD31-4B8C-83A1-F6EECF244321}">
                <p14:modId xmlns:p14="http://schemas.microsoft.com/office/powerpoint/2010/main" val="3768490276"/>
              </p:ext>
            </p:extLst>
          </p:nvPr>
        </p:nvGraphicFramePr>
        <p:xfrm>
          <a:off x="259307" y="873458"/>
          <a:ext cx="10986448" cy="3849688"/>
        </p:xfrm>
        <a:graphic>
          <a:graphicData uri="http://schemas.openxmlformats.org/drawingml/2006/table">
            <a:tbl>
              <a:tblPr firstRow="1" firstCol="1" bandRow="1"/>
              <a:tblGrid>
                <a:gridCol w="5493224">
                  <a:extLst>
                    <a:ext uri="{9D8B030D-6E8A-4147-A177-3AD203B41FA5}">
                      <a16:colId xmlns:a16="http://schemas.microsoft.com/office/drawing/2014/main" val="20000"/>
                    </a:ext>
                  </a:extLst>
                </a:gridCol>
                <a:gridCol w="5493224">
                  <a:extLst>
                    <a:ext uri="{9D8B030D-6E8A-4147-A177-3AD203B41FA5}">
                      <a16:colId xmlns:a16="http://schemas.microsoft.com/office/drawing/2014/main" val="20001"/>
                    </a:ext>
                  </a:extLst>
                </a:gridCol>
              </a:tblGrid>
              <a:tr h="185610">
                <a:tc>
                  <a:txBody>
                    <a:bodyPr/>
                    <a:lstStyle/>
                    <a:p>
                      <a:pPr>
                        <a:lnSpc>
                          <a:spcPct val="107000"/>
                        </a:lnSpc>
                        <a:spcAft>
                          <a:spcPts val="0"/>
                        </a:spcAft>
                      </a:pPr>
                      <a:r>
                        <a:rPr lang="tr-TR" sz="2400" b="1" dirty="0">
                          <a:effectLst/>
                          <a:latin typeface="+mj-lt"/>
                          <a:ea typeface="Calibri" panose="020F0502020204030204" pitchFamily="34" charset="0"/>
                          <a:cs typeface="Arial" panose="020B0604020202020204" pitchFamily="34" charset="0"/>
                        </a:rPr>
                        <a:t>BAĞLAÇ OLAN Kİ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tr-TR" sz="2400" b="1" dirty="0">
                          <a:effectLst/>
                          <a:latin typeface="+mj-lt"/>
                          <a:ea typeface="Calibri" panose="020F0502020204030204" pitchFamily="34" charset="0"/>
                          <a:cs typeface="Arial" panose="020B0604020202020204" pitchFamily="34" charset="0"/>
                        </a:rPr>
                        <a:t>AİTLİK EKİ OLAN -Kİ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71219">
                <a:tc>
                  <a:txBody>
                    <a:bodyPr/>
                    <a:lstStyle/>
                    <a:p>
                      <a:pPr>
                        <a:lnSpc>
                          <a:spcPct val="107000"/>
                        </a:lnSpc>
                        <a:spcAft>
                          <a:spcPts val="0"/>
                        </a:spcAft>
                      </a:pPr>
                      <a:r>
                        <a:rPr lang="tr-TR" sz="2400" dirty="0">
                          <a:effectLst/>
                          <a:latin typeface="+mj-lt"/>
                          <a:ea typeface="Calibri" panose="020F0502020204030204" pitchFamily="34" charset="0"/>
                          <a:cs typeface="Arial" panose="020B0604020202020204" pitchFamily="34" charset="0"/>
                        </a:rPr>
                        <a:t>Bağlaç olan ki </a:t>
                      </a:r>
                      <a:r>
                        <a:rPr lang="tr-TR" sz="2400" dirty="0">
                          <a:solidFill>
                            <a:schemeClr val="tx2"/>
                          </a:solidFill>
                          <a:effectLst/>
                          <a:latin typeface="+mj-lt"/>
                          <a:ea typeface="Calibri" panose="020F0502020204030204" pitchFamily="34" charset="0"/>
                          <a:cs typeface="Arial" panose="020B0604020202020204" pitchFamily="34" charset="0"/>
                        </a:rPr>
                        <a:t>ayrı yazılır.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tr-TR" sz="2400" dirty="0">
                          <a:effectLst/>
                          <a:latin typeface="+mj-lt"/>
                          <a:ea typeface="Calibri" panose="020F0502020204030204" pitchFamily="34" charset="0"/>
                          <a:cs typeface="Arial" panose="020B0604020202020204" pitchFamily="34" charset="0"/>
                        </a:rPr>
                        <a:t>Aitlik eki olan –ki, </a:t>
                      </a:r>
                      <a:r>
                        <a:rPr lang="tr-TR" sz="2400" dirty="0">
                          <a:solidFill>
                            <a:schemeClr val="tx2"/>
                          </a:solidFill>
                          <a:effectLst/>
                          <a:latin typeface="+mj-lt"/>
                          <a:ea typeface="Calibri" panose="020F0502020204030204" pitchFamily="34" charset="0"/>
                          <a:cs typeface="Arial" panose="020B0604020202020204" pitchFamily="34" charset="0"/>
                        </a:rPr>
                        <a:t>bitişik yazılır. </a:t>
                      </a:r>
                      <a:r>
                        <a:rPr lang="tr-TR" sz="2400" dirty="0">
                          <a:effectLst/>
                          <a:latin typeface="+mj-lt"/>
                          <a:ea typeface="Calibri" panose="020F0502020204030204" pitchFamily="34" charset="0"/>
                          <a:cs typeface="Arial" panose="020B0604020202020204" pitchFamily="34" charset="0"/>
                        </a:rPr>
                        <a:t>Çünkü ektir.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99267">
                <a:tc>
                  <a:txBody>
                    <a:bodyPr/>
                    <a:lstStyle/>
                    <a:p>
                      <a:pPr>
                        <a:lnSpc>
                          <a:spcPct val="107000"/>
                        </a:lnSpc>
                        <a:spcAft>
                          <a:spcPts val="0"/>
                        </a:spcAft>
                      </a:pPr>
                      <a:r>
                        <a:rPr lang="tr-TR" sz="2400" dirty="0">
                          <a:effectLst/>
                          <a:latin typeface="+mj-lt"/>
                          <a:ea typeface="Calibri" panose="020F0502020204030204" pitchFamily="34" charset="0"/>
                          <a:cs typeface="Arial" panose="020B0604020202020204" pitchFamily="34" charset="0"/>
                        </a:rPr>
                        <a:t>ki’yi attığımızda </a:t>
                      </a:r>
                      <a:r>
                        <a:rPr lang="tr-TR" sz="2400" dirty="0">
                          <a:solidFill>
                            <a:schemeClr val="tx2"/>
                          </a:solidFill>
                          <a:effectLst/>
                          <a:latin typeface="+mj-lt"/>
                          <a:ea typeface="Calibri" panose="020F0502020204030204" pitchFamily="34" charset="0"/>
                          <a:cs typeface="Arial" panose="020B0604020202020204" pitchFamily="34" charset="0"/>
                        </a:rPr>
                        <a:t>anlam bozulmuyorsa,</a:t>
                      </a:r>
                    </a:p>
                    <a:p>
                      <a:pPr>
                        <a:lnSpc>
                          <a:spcPct val="107000"/>
                        </a:lnSpc>
                        <a:spcAft>
                          <a:spcPts val="0"/>
                        </a:spcAft>
                      </a:pPr>
                      <a:r>
                        <a:rPr lang="tr-TR" sz="2400" dirty="0">
                          <a:effectLst/>
                          <a:latin typeface="+mj-lt"/>
                          <a:ea typeface="Calibri" panose="020F0502020204030204" pitchFamily="34" charset="0"/>
                          <a:cs typeface="Arial" panose="020B0604020202020204" pitchFamily="34" charset="0"/>
                        </a:rPr>
                        <a:t>ki ayrı yazılır, bağlaçtır.</a:t>
                      </a:r>
                    </a:p>
                    <a:p>
                      <a:pPr>
                        <a:lnSpc>
                          <a:spcPct val="107000"/>
                        </a:lnSpc>
                        <a:spcAft>
                          <a:spcPts val="0"/>
                        </a:spcAft>
                      </a:pPr>
                      <a:r>
                        <a:rPr lang="tr-TR" sz="2400" dirty="0">
                          <a:effectLst/>
                          <a:latin typeface="+mj-lt"/>
                          <a:ea typeface="Calibri" panose="020F0502020204030204" pitchFamily="34" charset="0"/>
                          <a:cs typeface="Arial" panose="020B0604020202020204" pitchFamily="34" charset="0"/>
                        </a:rPr>
                        <a:t> </a:t>
                      </a:r>
                    </a:p>
                    <a:p>
                      <a:pPr>
                        <a:lnSpc>
                          <a:spcPct val="107000"/>
                        </a:lnSpc>
                        <a:spcAft>
                          <a:spcPts val="0"/>
                        </a:spcAft>
                      </a:pPr>
                      <a:r>
                        <a:rPr lang="tr-TR" sz="2400" dirty="0">
                          <a:effectLst/>
                          <a:latin typeface="+mj-lt"/>
                          <a:ea typeface="Calibri" panose="020F0502020204030204" pitchFamily="34" charset="0"/>
                          <a:cs typeface="Arial" panose="020B0604020202020204" pitchFamily="34" charset="0"/>
                        </a:rPr>
                        <a:t>Günler var </a:t>
                      </a:r>
                      <a:r>
                        <a:rPr lang="tr-TR" sz="2400" dirty="0">
                          <a:solidFill>
                            <a:srgbClr val="FF0000"/>
                          </a:solidFill>
                          <a:effectLst/>
                          <a:latin typeface="+mj-lt"/>
                          <a:ea typeface="Calibri" panose="020F0502020204030204" pitchFamily="34" charset="0"/>
                          <a:cs typeface="Arial" panose="020B0604020202020204" pitchFamily="34" charset="0"/>
                        </a:rPr>
                        <a:t>ki</a:t>
                      </a:r>
                      <a:r>
                        <a:rPr lang="tr-TR" sz="2400" dirty="0">
                          <a:effectLst/>
                          <a:latin typeface="+mj-lt"/>
                          <a:ea typeface="Calibri" panose="020F0502020204030204" pitchFamily="34" charset="0"/>
                          <a:cs typeface="Arial" panose="020B0604020202020204" pitchFamily="34" charset="0"/>
                        </a:rPr>
                        <a:t> yemek yememişti.</a:t>
                      </a:r>
                    </a:p>
                    <a:p>
                      <a:pPr>
                        <a:lnSpc>
                          <a:spcPct val="107000"/>
                        </a:lnSpc>
                        <a:spcAft>
                          <a:spcPts val="0"/>
                        </a:spcAft>
                      </a:pPr>
                      <a:r>
                        <a:rPr lang="tr-TR" sz="2400" dirty="0">
                          <a:effectLst/>
                          <a:latin typeface="+mj-lt"/>
                          <a:ea typeface="Calibri" panose="020F0502020204030204" pitchFamily="34" charset="0"/>
                          <a:cs typeface="Arial" panose="020B0604020202020204" pitchFamily="34" charset="0"/>
                        </a:rPr>
                        <a:t>Günler var yemek yememişti.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tr-TR" sz="2400" dirty="0">
                          <a:effectLst/>
                          <a:latin typeface="+mj-lt"/>
                          <a:ea typeface="Calibri" panose="020F0502020204030204" pitchFamily="34" charset="0"/>
                          <a:cs typeface="Arial" panose="020B0604020202020204" pitchFamily="34" charset="0"/>
                        </a:rPr>
                        <a:t>-ki’yi attığımızda </a:t>
                      </a:r>
                      <a:r>
                        <a:rPr lang="tr-TR" sz="2400" dirty="0">
                          <a:solidFill>
                            <a:schemeClr val="tx2"/>
                          </a:solidFill>
                          <a:effectLst/>
                          <a:latin typeface="+mj-lt"/>
                          <a:ea typeface="Calibri" panose="020F0502020204030204" pitchFamily="34" charset="0"/>
                          <a:cs typeface="Arial" panose="020B0604020202020204" pitchFamily="34" charset="0"/>
                        </a:rPr>
                        <a:t>anlam bozuluyorsa</a:t>
                      </a:r>
                    </a:p>
                    <a:p>
                      <a:pPr>
                        <a:lnSpc>
                          <a:spcPct val="107000"/>
                        </a:lnSpc>
                        <a:spcAft>
                          <a:spcPts val="0"/>
                        </a:spcAft>
                      </a:pPr>
                      <a:r>
                        <a:rPr lang="tr-TR" sz="2400" dirty="0">
                          <a:effectLst/>
                          <a:latin typeface="+mj-lt"/>
                          <a:ea typeface="Calibri" panose="020F0502020204030204" pitchFamily="34" charset="0"/>
                          <a:cs typeface="Arial" panose="020B0604020202020204" pitchFamily="34" charset="0"/>
                        </a:rPr>
                        <a:t>-ki bitişiktir ve aitlik ekidir.</a:t>
                      </a:r>
                    </a:p>
                    <a:p>
                      <a:pPr>
                        <a:lnSpc>
                          <a:spcPct val="107000"/>
                        </a:lnSpc>
                        <a:spcAft>
                          <a:spcPts val="0"/>
                        </a:spcAft>
                      </a:pPr>
                      <a:r>
                        <a:rPr lang="tr-TR" sz="2400" dirty="0">
                          <a:effectLst/>
                          <a:latin typeface="+mj-lt"/>
                          <a:ea typeface="Calibri" panose="020F0502020204030204" pitchFamily="34" charset="0"/>
                          <a:cs typeface="Arial" panose="020B0604020202020204" pitchFamily="34" charset="0"/>
                        </a:rPr>
                        <a:t> </a:t>
                      </a:r>
                    </a:p>
                    <a:p>
                      <a:pPr>
                        <a:lnSpc>
                          <a:spcPct val="107000"/>
                        </a:lnSpc>
                        <a:spcAft>
                          <a:spcPts val="0"/>
                        </a:spcAft>
                      </a:pPr>
                      <a:r>
                        <a:rPr lang="tr-TR" sz="2400" dirty="0">
                          <a:effectLst/>
                          <a:latin typeface="+mj-lt"/>
                          <a:ea typeface="Calibri" panose="020F0502020204030204" pitchFamily="34" charset="0"/>
                          <a:cs typeface="Arial" panose="020B0604020202020204" pitchFamily="34" charset="0"/>
                        </a:rPr>
                        <a:t>On</a:t>
                      </a:r>
                      <a:r>
                        <a:rPr lang="tr-TR" sz="2400" dirty="0">
                          <a:solidFill>
                            <a:srgbClr val="000000"/>
                          </a:solidFill>
                          <a:effectLst/>
                          <a:latin typeface="+mj-lt"/>
                          <a:ea typeface="Calibri" panose="020F0502020204030204" pitchFamily="34" charset="0"/>
                          <a:cs typeface="Arial" panose="020B0604020202020204" pitchFamily="34" charset="0"/>
                        </a:rPr>
                        <a:t>da</a:t>
                      </a:r>
                      <a:r>
                        <a:rPr lang="tr-TR" sz="2400" u="sng" dirty="0">
                          <a:solidFill>
                            <a:srgbClr val="FF0000"/>
                          </a:solidFill>
                          <a:effectLst/>
                          <a:latin typeface="+mj-lt"/>
                          <a:ea typeface="Calibri" panose="020F0502020204030204" pitchFamily="34" charset="0"/>
                          <a:cs typeface="Arial" panose="020B0604020202020204" pitchFamily="34" charset="0"/>
                        </a:rPr>
                        <a:t>ki</a:t>
                      </a:r>
                      <a:r>
                        <a:rPr lang="tr-TR" sz="2400" dirty="0">
                          <a:effectLst/>
                          <a:latin typeface="+mj-lt"/>
                          <a:ea typeface="Calibri" panose="020F0502020204030204" pitchFamily="34" charset="0"/>
                          <a:cs typeface="Arial" panose="020B0604020202020204" pitchFamily="34" charset="0"/>
                        </a:rPr>
                        <a:t> gizemi bir türlü çözemedim.</a:t>
                      </a:r>
                    </a:p>
                    <a:p>
                      <a:pPr>
                        <a:lnSpc>
                          <a:spcPct val="107000"/>
                        </a:lnSpc>
                        <a:spcAft>
                          <a:spcPts val="0"/>
                        </a:spcAft>
                      </a:pPr>
                      <a:r>
                        <a:rPr lang="tr-TR" sz="2400" strike="sngStrike" dirty="0">
                          <a:effectLst/>
                          <a:latin typeface="+mj-lt"/>
                          <a:ea typeface="Calibri" panose="020F0502020204030204" pitchFamily="34" charset="0"/>
                          <a:cs typeface="Arial" panose="020B0604020202020204" pitchFamily="34" charset="0"/>
                        </a:rPr>
                        <a:t>Onda gizemi bir türlü çözemedim.</a:t>
                      </a:r>
                    </a:p>
                    <a:p>
                      <a:pPr>
                        <a:lnSpc>
                          <a:spcPct val="107000"/>
                        </a:lnSpc>
                        <a:spcAft>
                          <a:spcPts val="0"/>
                        </a:spcAft>
                      </a:pPr>
                      <a:endParaRPr lang="tr-TR" sz="2400" strike="sngStrike" dirty="0">
                        <a:effectLst/>
                        <a:latin typeface="+mj-lt"/>
                        <a:ea typeface="Calibri" panose="020F0502020204030204" pitchFamily="34" charset="0"/>
                        <a:cs typeface="Arial" panose="020B0604020202020204" pitchFamily="34" charset="0"/>
                      </a:endParaRPr>
                    </a:p>
                    <a:p>
                      <a:pPr>
                        <a:lnSpc>
                          <a:spcPct val="107000"/>
                        </a:lnSpc>
                        <a:spcAft>
                          <a:spcPts val="0"/>
                        </a:spcAft>
                      </a:pPr>
                      <a:endParaRPr lang="tr-TR" sz="2400" dirty="0">
                        <a:effectLst/>
                        <a:latin typeface="+mj-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98726496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9EC6ED4-4567-4A8F-A628-6BB2E90033BA}"/>
              </a:ext>
            </a:extLst>
          </p:cNvPr>
          <p:cNvSpPr>
            <a:spLocks noGrp="1"/>
          </p:cNvSpPr>
          <p:nvPr>
            <p:ph type="ctrTitle"/>
          </p:nvPr>
        </p:nvSpPr>
        <p:spPr/>
        <p:txBody>
          <a:bodyPr/>
          <a:lstStyle/>
          <a:p>
            <a:r>
              <a:rPr lang="tr-TR" dirty="0"/>
              <a:t>CB KILAVUZUNDA BAZI UYARILAR</a:t>
            </a:r>
          </a:p>
        </p:txBody>
      </p:sp>
    </p:spTree>
    <p:extLst>
      <p:ext uri="{BB962C8B-B14F-4D97-AF65-F5344CB8AC3E}">
        <p14:creationId xmlns:p14="http://schemas.microsoft.com/office/powerpoint/2010/main" val="375890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79B6D041-1E77-46B8-B043-344DCC8F5B5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5459" t="7368" r="26646" b="2573"/>
          <a:stretch/>
        </p:blipFill>
        <p:spPr>
          <a:xfrm>
            <a:off x="2358189" y="340894"/>
            <a:ext cx="7956885" cy="6176211"/>
          </a:xfrm>
          <a:prstGeom prst="rect">
            <a:avLst/>
          </a:prstGeom>
        </p:spPr>
      </p:pic>
    </p:spTree>
    <p:extLst>
      <p:ext uri="{BB962C8B-B14F-4D97-AF65-F5344CB8AC3E}">
        <p14:creationId xmlns:p14="http://schemas.microsoft.com/office/powerpoint/2010/main" val="1109579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901B7102-E5D2-46EF-BB80-6D657F415C5C}"/>
              </a:ext>
            </a:extLst>
          </p:cNvPr>
          <p:cNvPicPr>
            <a:picLocks noChangeAspect="1"/>
          </p:cNvPicPr>
          <p:nvPr/>
        </p:nvPicPr>
        <p:blipFill>
          <a:blip r:embed="rId2"/>
          <a:stretch>
            <a:fillRect/>
          </a:stretch>
        </p:blipFill>
        <p:spPr>
          <a:xfrm>
            <a:off x="3826042" y="82714"/>
            <a:ext cx="6168259" cy="6692571"/>
          </a:xfrm>
          <a:prstGeom prst="rect">
            <a:avLst/>
          </a:prstGeom>
        </p:spPr>
      </p:pic>
      <p:sp>
        <p:nvSpPr>
          <p:cNvPr id="3" name="Dikdörtgen 2">
            <a:extLst>
              <a:ext uri="{FF2B5EF4-FFF2-40B4-BE49-F238E27FC236}">
                <a16:creationId xmlns:a16="http://schemas.microsoft.com/office/drawing/2014/main" id="{2E4C647D-133D-4EA2-8CB3-B36C3F5FFB4A}"/>
              </a:ext>
            </a:extLst>
          </p:cNvPr>
          <p:cNvSpPr/>
          <p:nvPr/>
        </p:nvSpPr>
        <p:spPr>
          <a:xfrm>
            <a:off x="272716" y="2013336"/>
            <a:ext cx="6096000" cy="2308324"/>
          </a:xfrm>
          <a:prstGeom prst="rect">
            <a:avLst/>
          </a:prstGeom>
        </p:spPr>
        <p:txBody>
          <a:bodyPr>
            <a:spAutoFit/>
          </a:bodyPr>
          <a:lstStyle/>
          <a:p>
            <a:r>
              <a:rPr lang="tr-TR" dirty="0"/>
              <a:t>Yazı Alanı: </a:t>
            </a:r>
          </a:p>
          <a:p>
            <a:r>
              <a:rPr lang="tr-TR" dirty="0"/>
              <a:t>Fiziksel belge </a:t>
            </a:r>
          </a:p>
          <a:p>
            <a:endParaRPr lang="tr-TR" dirty="0"/>
          </a:p>
          <a:p>
            <a:endParaRPr lang="tr-TR" dirty="0"/>
          </a:p>
          <a:p>
            <a:r>
              <a:rPr lang="tr-TR" dirty="0"/>
              <a:t>(Sayfa alt kenarından da </a:t>
            </a:r>
          </a:p>
          <a:p>
            <a:r>
              <a:rPr lang="tr-TR" dirty="0"/>
              <a:t>azami olarak 0,5 cm </a:t>
            </a:r>
          </a:p>
          <a:p>
            <a:r>
              <a:rPr lang="tr-TR" dirty="0"/>
              <a:t>boşluk bırakılması </a:t>
            </a:r>
          </a:p>
          <a:p>
            <a:r>
              <a:rPr lang="tr-TR" dirty="0"/>
              <a:t>uygun olacaktır.)</a:t>
            </a:r>
          </a:p>
        </p:txBody>
      </p:sp>
      <p:sp>
        <p:nvSpPr>
          <p:cNvPr id="4" name="Metin kutusu 3">
            <a:extLst>
              <a:ext uri="{FF2B5EF4-FFF2-40B4-BE49-F238E27FC236}">
                <a16:creationId xmlns:a16="http://schemas.microsoft.com/office/drawing/2014/main" id="{DF3BC106-5B1D-4974-8555-AFC9511728D7}"/>
              </a:ext>
            </a:extLst>
          </p:cNvPr>
          <p:cNvSpPr txBox="1"/>
          <p:nvPr/>
        </p:nvSpPr>
        <p:spPr>
          <a:xfrm>
            <a:off x="4146884" y="2671010"/>
            <a:ext cx="540533" cy="215444"/>
          </a:xfrm>
          <a:prstGeom prst="rect">
            <a:avLst/>
          </a:prstGeom>
          <a:noFill/>
        </p:spPr>
        <p:txBody>
          <a:bodyPr wrap="none" rtlCol="0">
            <a:spAutoFit/>
          </a:bodyPr>
          <a:lstStyle/>
          <a:p>
            <a:r>
              <a:rPr lang="tr-TR" sz="800" dirty="0">
                <a:solidFill>
                  <a:schemeClr val="tx2"/>
                </a:solidFill>
                <a:latin typeface="Times New Roman" panose="02020603050405020304" pitchFamily="18" charset="0"/>
                <a:cs typeface="Times New Roman" panose="02020603050405020304" pitchFamily="18" charset="0"/>
              </a:rPr>
              <a:t>1, 25 cm</a:t>
            </a:r>
          </a:p>
        </p:txBody>
      </p:sp>
    </p:spTree>
    <p:extLst>
      <p:ext uri="{BB962C8B-B14F-4D97-AF65-F5344CB8AC3E}">
        <p14:creationId xmlns:p14="http://schemas.microsoft.com/office/powerpoint/2010/main" val="258423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2B5DA077-54A5-4EE9-9AF6-3A686B90C522}"/>
              </a:ext>
            </a:extLst>
          </p:cNvPr>
          <p:cNvSpPr/>
          <p:nvPr/>
        </p:nvSpPr>
        <p:spPr>
          <a:xfrm>
            <a:off x="1918764" y="921362"/>
            <a:ext cx="7475621" cy="1477328"/>
          </a:xfrm>
          <a:prstGeom prst="rect">
            <a:avLst/>
          </a:prstGeom>
        </p:spPr>
        <p:txBody>
          <a:bodyPr wrap="square">
            <a:spAutoFit/>
          </a:bodyPr>
          <a:lstStyle/>
          <a:p>
            <a:pPr algn="ctr"/>
            <a:r>
              <a:rPr lang="tr-TR" dirty="0">
                <a:solidFill>
                  <a:srgbClr val="FF0000"/>
                </a:solidFill>
              </a:rPr>
              <a:t>Tarih alanında sadece nokta (.) işareti kullanılmalıdır (21.08.2019).</a:t>
            </a:r>
          </a:p>
          <a:p>
            <a:pPr algn="ctr"/>
            <a:endParaRPr lang="tr-TR" dirty="0">
              <a:solidFill>
                <a:srgbClr val="FF0000"/>
              </a:solidFill>
            </a:endParaRPr>
          </a:p>
          <a:p>
            <a:pPr algn="ctr"/>
            <a:r>
              <a:rPr lang="tr-TR" dirty="0">
                <a:solidFill>
                  <a:srgbClr val="FF0000"/>
                </a:solidFill>
              </a:rPr>
              <a:t>Ay adı harfle yazılmak istenildiğinde ise sadece ilk harfi büyük olacak şekilde yazılmalıdır (21 Ağustos 2019).</a:t>
            </a:r>
          </a:p>
          <a:p>
            <a:endParaRPr lang="tr-TR" dirty="0"/>
          </a:p>
        </p:txBody>
      </p:sp>
      <p:pic>
        <p:nvPicPr>
          <p:cNvPr id="3" name="Resim 2">
            <a:extLst>
              <a:ext uri="{FF2B5EF4-FFF2-40B4-BE49-F238E27FC236}">
                <a16:creationId xmlns:a16="http://schemas.microsoft.com/office/drawing/2014/main" id="{F77EABA0-FA02-49EE-9272-67CC542D780A}"/>
              </a:ext>
            </a:extLst>
          </p:cNvPr>
          <p:cNvPicPr>
            <a:picLocks noChangeAspect="1"/>
          </p:cNvPicPr>
          <p:nvPr/>
        </p:nvPicPr>
        <p:blipFill>
          <a:blip r:embed="rId2"/>
          <a:stretch>
            <a:fillRect/>
          </a:stretch>
        </p:blipFill>
        <p:spPr>
          <a:xfrm>
            <a:off x="1712068" y="2398690"/>
            <a:ext cx="8767864" cy="2060620"/>
          </a:xfrm>
          <a:prstGeom prst="rect">
            <a:avLst/>
          </a:prstGeom>
        </p:spPr>
      </p:pic>
    </p:spTree>
    <p:extLst>
      <p:ext uri="{BB962C8B-B14F-4D97-AF65-F5344CB8AC3E}">
        <p14:creationId xmlns:p14="http://schemas.microsoft.com/office/powerpoint/2010/main" val="2568576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6A71B12A-A7F8-43E2-934A-287B94F52706}"/>
              </a:ext>
            </a:extLst>
          </p:cNvPr>
          <p:cNvPicPr>
            <a:picLocks noChangeAspect="1"/>
          </p:cNvPicPr>
          <p:nvPr/>
        </p:nvPicPr>
        <p:blipFill>
          <a:blip r:embed="rId2"/>
          <a:stretch>
            <a:fillRect/>
          </a:stretch>
        </p:blipFill>
        <p:spPr>
          <a:xfrm>
            <a:off x="1245140" y="1851338"/>
            <a:ext cx="9701719" cy="3155324"/>
          </a:xfrm>
          <a:prstGeom prst="rect">
            <a:avLst/>
          </a:prstGeom>
        </p:spPr>
      </p:pic>
      <p:sp>
        <p:nvSpPr>
          <p:cNvPr id="4" name="Dikdörtgen 3">
            <a:extLst>
              <a:ext uri="{FF2B5EF4-FFF2-40B4-BE49-F238E27FC236}">
                <a16:creationId xmlns:a16="http://schemas.microsoft.com/office/drawing/2014/main" id="{87D8A014-88D8-4279-9726-571430CBF5BE}"/>
              </a:ext>
            </a:extLst>
          </p:cNvPr>
          <p:cNvSpPr/>
          <p:nvPr/>
        </p:nvSpPr>
        <p:spPr>
          <a:xfrm>
            <a:off x="2414337" y="566899"/>
            <a:ext cx="6096000" cy="1200329"/>
          </a:xfrm>
          <a:prstGeom prst="rect">
            <a:avLst/>
          </a:prstGeom>
        </p:spPr>
        <p:txBody>
          <a:bodyPr>
            <a:spAutoFit/>
          </a:bodyPr>
          <a:lstStyle/>
          <a:p>
            <a:r>
              <a:rPr lang="tr-TR" dirty="0"/>
              <a:t>Belgenin konusu, yazı alanının dikey orta hizasını (T.C. ibaresini) geçmeyecek biçimde kelimelerin baş harfleri büyük olarak ve sonuna herhangi bir noktalama işareti konulmaksızın yazılır.</a:t>
            </a:r>
          </a:p>
        </p:txBody>
      </p:sp>
    </p:spTree>
    <p:extLst>
      <p:ext uri="{BB962C8B-B14F-4D97-AF65-F5344CB8AC3E}">
        <p14:creationId xmlns:p14="http://schemas.microsoft.com/office/powerpoint/2010/main" val="7338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9EC6ED4-4567-4A8F-A628-6BB2E90033BA}"/>
              </a:ext>
            </a:extLst>
          </p:cNvPr>
          <p:cNvSpPr>
            <a:spLocks noGrp="1"/>
          </p:cNvSpPr>
          <p:nvPr>
            <p:ph type="ctrTitle"/>
          </p:nvPr>
        </p:nvSpPr>
        <p:spPr/>
        <p:txBody>
          <a:bodyPr/>
          <a:lstStyle/>
          <a:p>
            <a:r>
              <a:rPr lang="tr-TR" dirty="0"/>
              <a:t>HÜ KILAVUZUNDA BAZI UYARILAR</a:t>
            </a:r>
          </a:p>
        </p:txBody>
      </p:sp>
    </p:spTree>
    <p:extLst>
      <p:ext uri="{BB962C8B-B14F-4D97-AF65-F5344CB8AC3E}">
        <p14:creationId xmlns:p14="http://schemas.microsoft.com/office/powerpoint/2010/main" val="238821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87105" y="908175"/>
            <a:ext cx="9676265" cy="3908762"/>
          </a:xfrm>
          <a:prstGeom prst="rect">
            <a:avLst/>
          </a:prstGeom>
        </p:spPr>
        <p:txBody>
          <a:bodyPr wrap="square">
            <a:spAutoFit/>
          </a:bodyPr>
          <a:lstStyle/>
          <a:p>
            <a:pPr algn="ctr"/>
            <a:r>
              <a:rPr lang="tr-TR" sz="4000" dirty="0"/>
              <a:t>FAYDALI OLMASI DİLEĞİYLE</a:t>
            </a:r>
          </a:p>
          <a:p>
            <a:pPr algn="ctr"/>
            <a:r>
              <a:rPr lang="tr-TR" sz="4000" dirty="0"/>
              <a:t> TEŞEKKÜR EDERİM.</a:t>
            </a:r>
          </a:p>
          <a:p>
            <a:pPr algn="ctr"/>
            <a:endParaRPr lang="tr-TR" sz="4000" dirty="0"/>
          </a:p>
          <a:p>
            <a:pPr algn="ctr"/>
            <a:endParaRPr lang="tr-TR" sz="4000" dirty="0">
              <a:solidFill>
                <a:srgbClr val="0070C0"/>
              </a:solidFill>
            </a:endParaRPr>
          </a:p>
          <a:p>
            <a:pPr algn="ctr"/>
            <a:endParaRPr lang="tr-TR" sz="4000" dirty="0">
              <a:solidFill>
                <a:srgbClr val="0070C0"/>
              </a:solidFill>
            </a:endParaRPr>
          </a:p>
          <a:p>
            <a:pPr algn="ctr"/>
            <a:r>
              <a:rPr lang="tr-TR" sz="2400" dirty="0"/>
              <a:t>Doç. Dr. Aysun ÇELİK</a:t>
            </a:r>
          </a:p>
          <a:p>
            <a:pPr algn="ctr"/>
            <a:r>
              <a:rPr lang="tr-TR" sz="2400"/>
              <a:t>aysuncelik@hacettepe</a:t>
            </a:r>
            <a:r>
              <a:rPr lang="tr-TR" sz="2400" dirty="0"/>
              <a:t>.edu.tr</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3931" y="2440093"/>
            <a:ext cx="1057703" cy="1214258"/>
          </a:xfrm>
          <a:prstGeom prst="rect">
            <a:avLst/>
          </a:prstGeom>
        </p:spPr>
      </p:pic>
    </p:spTree>
    <p:extLst>
      <p:ext uri="{BB962C8B-B14F-4D97-AF65-F5344CB8AC3E}">
        <p14:creationId xmlns:p14="http://schemas.microsoft.com/office/powerpoint/2010/main" val="25271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6253" y="0"/>
            <a:ext cx="11462557" cy="655564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2800" b="1" i="0" u="none" strike="noStrike" kern="0" cap="none" spc="0" normalizeH="0" baseline="0" noProof="0" dirty="0">
              <a:ln>
                <a:noFill/>
              </a:ln>
              <a:solidFill>
                <a:prstClr val="black"/>
              </a:solidFill>
              <a:effectLst/>
              <a:uLnTx/>
              <a:uFillTx/>
              <a:latin typeface="Comic Sans MS" panose="030F0702030302020204" pitchFamily="66" charset="0"/>
            </a:endParaRPr>
          </a:p>
          <a:p>
            <a:pPr lvl="0" algn="ctr"/>
            <a:r>
              <a:rPr lang="tr-TR" sz="2800" b="1" kern="0" dirty="0">
                <a:solidFill>
                  <a:schemeClr val="tx2"/>
                </a:solidFill>
                <a:latin typeface="Comic Sans MS" panose="030F0702030302020204" pitchFamily="66" charset="0"/>
              </a:rPr>
              <a:t>NEDEN TÜRKÇE YAZIM KURALLARI DERSİ?</a:t>
            </a:r>
          </a:p>
          <a:p>
            <a:pPr lvl="0" algn="ctr"/>
            <a:endParaRPr lang="tr-TR" sz="2800" b="1" kern="0" dirty="0">
              <a:solidFill>
                <a:prstClr val="black"/>
              </a:solidFill>
              <a:latin typeface="Comic Sans MS" panose="030F0702030302020204" pitchFamily="66" charset="0"/>
            </a:endParaRPr>
          </a:p>
          <a:p>
            <a:pPr lvl="0" algn="ctr"/>
            <a:r>
              <a:rPr lang="tr-TR" sz="2800" b="1" kern="0" dirty="0">
                <a:solidFill>
                  <a:prstClr val="black"/>
                </a:solidFill>
                <a:latin typeface="Comic Sans MS" panose="030F0702030302020204" pitchFamily="66" charset="0"/>
              </a:rPr>
              <a:t>Cevap: </a:t>
            </a:r>
            <a:r>
              <a:rPr lang="tr-TR" sz="2800" kern="0" dirty="0">
                <a:solidFill>
                  <a:prstClr val="black"/>
                </a:solidFill>
                <a:latin typeface="Comic Sans MS" panose="030F0702030302020204" pitchFamily="66" charset="0"/>
              </a:rPr>
              <a:t>Yazımız; bizim aynamız, bizim imzamızdır.</a:t>
            </a:r>
          </a:p>
          <a:p>
            <a:pPr lvl="0" algn="ctr"/>
            <a:endParaRPr lang="tr-TR" sz="2800" b="1" kern="0" dirty="0">
              <a:solidFill>
                <a:prstClr val="black"/>
              </a:solidFill>
              <a:latin typeface="Comic Sans MS" panose="030F0702030302020204" pitchFamily="66" charset="0"/>
            </a:endParaRPr>
          </a:p>
          <a:p>
            <a:pPr lvl="0" algn="ctr"/>
            <a:r>
              <a:rPr lang="tr-TR" sz="2800" b="1" kern="0" dirty="0">
                <a:solidFill>
                  <a:prstClr val="black"/>
                </a:solidFill>
                <a:latin typeface="Comic Sans MS" panose="030F0702030302020204" pitchFamily="66" charset="0"/>
              </a:rPr>
              <a:t>Cevap: </a:t>
            </a:r>
          </a:p>
          <a:p>
            <a:pPr lvl="0" algn="ctr"/>
            <a:r>
              <a:rPr lang="tr-TR" sz="2800" kern="0" dirty="0">
                <a:solidFill>
                  <a:prstClr val="black"/>
                </a:solidFill>
                <a:latin typeface="Comic Sans MS" panose="030F0702030302020204" pitchFamily="66" charset="0"/>
              </a:rPr>
              <a:t>Doğru Türkçe= Güçlü İletişim</a:t>
            </a:r>
          </a:p>
          <a:p>
            <a:pPr lvl="0" algn="ctr"/>
            <a:r>
              <a:rPr lang="tr-TR" sz="2800" kern="0" dirty="0">
                <a:solidFill>
                  <a:prstClr val="black"/>
                </a:solidFill>
                <a:latin typeface="Comic Sans MS" panose="030F0702030302020204" pitchFamily="66" charset="0"/>
              </a:rPr>
              <a:t>Güçlü Bir Dil= Ciddiyet, Profesyonellik, Saygınlık</a:t>
            </a:r>
          </a:p>
          <a:p>
            <a:pPr lvl="0" algn="ctr"/>
            <a:endParaRPr lang="tr-TR" sz="2800" b="1" kern="0" dirty="0">
              <a:solidFill>
                <a:prstClr val="black"/>
              </a:solidFill>
              <a:latin typeface="Comic Sans MS" panose="030F0702030302020204" pitchFamily="66" charset="0"/>
            </a:endParaRPr>
          </a:p>
          <a:p>
            <a:pPr algn="ctr"/>
            <a:r>
              <a:rPr lang="tr-TR" sz="2800" b="1" dirty="0"/>
              <a:t>3 Temel Kazanç: </a:t>
            </a:r>
          </a:p>
          <a:p>
            <a:pPr algn="ctr"/>
            <a:r>
              <a:rPr lang="tr-TR" sz="2800" b="1" dirty="0">
                <a:solidFill>
                  <a:schemeClr val="tx2"/>
                </a:solidFill>
              </a:rPr>
              <a:t>Profesyonellik, Hukuki Güvenlik, İş Akışında Verimlilik.</a:t>
            </a:r>
          </a:p>
          <a:p>
            <a:pPr lvl="0" algn="ctr"/>
            <a:endParaRPr lang="tr-TR" sz="2800" b="1" kern="0" dirty="0">
              <a:solidFill>
                <a:prstClr val="black"/>
              </a:solidFill>
              <a:latin typeface="Comic Sans MS" panose="030F0702030302020204"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tr-TR" sz="2800" b="1" kern="0" dirty="0">
              <a:solidFill>
                <a:prstClr val="black"/>
              </a:solidFill>
              <a:latin typeface="Comic Sans MS" panose="030F0702030302020204"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2800" b="1" i="0" u="none" strike="noStrike" kern="0" cap="none" spc="0" normalizeH="0" baseline="0" noProof="0" dirty="0">
              <a:ln>
                <a:noFill/>
              </a:ln>
              <a:solidFill>
                <a:prstClr val="black"/>
              </a:solidFill>
              <a:effectLst/>
              <a:uLnTx/>
              <a:uFillTx/>
              <a:latin typeface="Comic Sans MS" panose="030F0702030302020204"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2800" b="1" i="0" u="none" strike="noStrike" kern="0" cap="none" spc="0" normalizeH="0" baseline="0" noProof="0" dirty="0">
              <a:ln>
                <a:noFill/>
              </a:ln>
              <a:solidFill>
                <a:prstClr val="black"/>
              </a:solidFill>
              <a:effectLst/>
              <a:uLnTx/>
              <a:uFillTx/>
              <a:latin typeface="Comic Sans MS" panose="030F0702030302020204" pitchFamily="66" charset="0"/>
            </a:endParaRPr>
          </a:p>
        </p:txBody>
      </p:sp>
    </p:spTree>
    <p:extLst>
      <p:ext uri="{BB962C8B-B14F-4D97-AF65-F5344CB8AC3E}">
        <p14:creationId xmlns:p14="http://schemas.microsoft.com/office/powerpoint/2010/main" val="2022838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000972" y="424414"/>
            <a:ext cx="7965642" cy="6038576"/>
          </a:xfrm>
          <a:prstGeom prst="rect">
            <a:avLst/>
          </a:prstGeom>
        </p:spPr>
        <p:txBody>
          <a:bodyPr wrap="none">
            <a:spAutoFit/>
          </a:bodyPr>
          <a:lstStyle/>
          <a:p>
            <a:r>
              <a:rPr lang="tr-TR" sz="2800" i="1" dirty="0">
                <a:solidFill>
                  <a:schemeClr val="tx2"/>
                </a:solidFill>
                <a:latin typeface="+mj-lt"/>
              </a:rPr>
              <a:t>Ki</a:t>
            </a:r>
            <a:r>
              <a:rPr lang="tr-TR" sz="2800" dirty="0">
                <a:solidFill>
                  <a:schemeClr val="tx2"/>
                </a:solidFill>
                <a:latin typeface="+mj-lt"/>
              </a:rPr>
              <a:t> bağlacı, kalıplamış ifadelerde de ayrı yazılır:</a:t>
            </a:r>
          </a:p>
          <a:p>
            <a:endParaRPr lang="tr-TR" sz="2800" dirty="0">
              <a:latin typeface="+mj-lt"/>
            </a:endParaRPr>
          </a:p>
          <a:p>
            <a:pPr marL="342900" lvl="0" indent="-342900" algn="ctr" fontAlgn="base">
              <a:spcBef>
                <a:spcPct val="20000"/>
              </a:spcBef>
              <a:spcAft>
                <a:spcPct val="0"/>
              </a:spcAft>
              <a:buClr>
                <a:srgbClr val="003366"/>
              </a:buClr>
              <a:buSzPct val="75000"/>
              <a:buFont typeface="Wingdings" pitchFamily="2" charset="2"/>
              <a:buChar char="l"/>
            </a:pPr>
            <a:r>
              <a:rPr lang="tr-TR" sz="2800" dirty="0">
                <a:latin typeface="+mj-lt"/>
              </a:rPr>
              <a:t> </a:t>
            </a:r>
            <a:r>
              <a:rPr lang="tr-TR" altLang="tr-TR" sz="2800" kern="0" dirty="0">
                <a:solidFill>
                  <a:srgbClr val="006666"/>
                </a:solidFill>
                <a:latin typeface="+mj-lt"/>
                <a:cs typeface="Arial" charset="0"/>
              </a:rPr>
              <a:t>Ne yazık ki</a:t>
            </a:r>
          </a:p>
          <a:p>
            <a:pPr marL="342900" lvl="0" indent="-342900" algn="ctr" fontAlgn="base">
              <a:spcBef>
                <a:spcPct val="20000"/>
              </a:spcBef>
              <a:spcAft>
                <a:spcPct val="0"/>
              </a:spcAft>
              <a:buClr>
                <a:srgbClr val="003366"/>
              </a:buClr>
              <a:buSzPct val="75000"/>
              <a:buFont typeface="Wingdings" pitchFamily="2" charset="2"/>
              <a:buChar char="l"/>
            </a:pPr>
            <a:r>
              <a:rPr lang="tr-TR" altLang="tr-TR" sz="2800" kern="0" dirty="0">
                <a:solidFill>
                  <a:srgbClr val="006666"/>
                </a:solidFill>
                <a:latin typeface="+mj-lt"/>
                <a:cs typeface="Arial" charset="0"/>
              </a:rPr>
              <a:t>Tabiî ki</a:t>
            </a:r>
          </a:p>
          <a:p>
            <a:pPr marL="342900" lvl="0" indent="-342900" algn="ctr" fontAlgn="base">
              <a:spcBef>
                <a:spcPct val="20000"/>
              </a:spcBef>
              <a:spcAft>
                <a:spcPct val="0"/>
              </a:spcAft>
              <a:buClr>
                <a:srgbClr val="003366"/>
              </a:buClr>
              <a:buSzPct val="75000"/>
              <a:buFont typeface="Wingdings" pitchFamily="2" charset="2"/>
              <a:buChar char="l"/>
            </a:pPr>
            <a:r>
              <a:rPr lang="tr-TR" altLang="tr-TR" sz="2800" kern="0" dirty="0">
                <a:solidFill>
                  <a:srgbClr val="006666"/>
                </a:solidFill>
                <a:latin typeface="+mj-lt"/>
                <a:cs typeface="Arial" charset="0"/>
              </a:rPr>
              <a:t>Muhakkak ki</a:t>
            </a:r>
          </a:p>
          <a:p>
            <a:pPr marL="342900" lvl="0" indent="-342900" algn="ctr" fontAlgn="base">
              <a:spcBef>
                <a:spcPct val="20000"/>
              </a:spcBef>
              <a:spcAft>
                <a:spcPct val="0"/>
              </a:spcAft>
              <a:buClr>
                <a:srgbClr val="003366"/>
              </a:buClr>
              <a:buSzPct val="75000"/>
              <a:buFont typeface="Wingdings" pitchFamily="2" charset="2"/>
              <a:buChar char="l"/>
            </a:pPr>
            <a:r>
              <a:rPr lang="tr-TR" altLang="tr-TR" sz="2800" kern="0" dirty="0">
                <a:solidFill>
                  <a:srgbClr val="006666"/>
                </a:solidFill>
                <a:latin typeface="+mj-lt"/>
                <a:cs typeface="Arial" charset="0"/>
              </a:rPr>
              <a:t>Elbette ki</a:t>
            </a:r>
          </a:p>
          <a:p>
            <a:pPr marL="342900" lvl="0" indent="-342900" algn="ctr" fontAlgn="base">
              <a:spcBef>
                <a:spcPct val="20000"/>
              </a:spcBef>
              <a:spcAft>
                <a:spcPct val="0"/>
              </a:spcAft>
              <a:buClr>
                <a:srgbClr val="003366"/>
              </a:buClr>
              <a:buSzPct val="75000"/>
              <a:buFont typeface="Wingdings" pitchFamily="2" charset="2"/>
              <a:buChar char="l"/>
            </a:pPr>
            <a:r>
              <a:rPr lang="tr-TR" altLang="tr-TR" sz="2800" kern="0" dirty="0">
                <a:solidFill>
                  <a:srgbClr val="006666"/>
                </a:solidFill>
                <a:latin typeface="+mj-lt"/>
                <a:cs typeface="Arial" charset="0"/>
              </a:rPr>
              <a:t>Öyle ki</a:t>
            </a:r>
          </a:p>
          <a:p>
            <a:pPr marL="342900" lvl="0" indent="-342900" algn="ctr" fontAlgn="base">
              <a:spcBef>
                <a:spcPct val="20000"/>
              </a:spcBef>
              <a:spcAft>
                <a:spcPct val="0"/>
              </a:spcAft>
              <a:buClr>
                <a:srgbClr val="003366"/>
              </a:buClr>
              <a:buSzPct val="75000"/>
              <a:buFont typeface="Wingdings" pitchFamily="2" charset="2"/>
              <a:buChar char="l"/>
            </a:pPr>
            <a:r>
              <a:rPr lang="tr-TR" altLang="tr-TR" sz="2800" kern="0" dirty="0">
                <a:solidFill>
                  <a:srgbClr val="006666"/>
                </a:solidFill>
                <a:latin typeface="+mj-lt"/>
                <a:cs typeface="Arial" charset="0"/>
              </a:rPr>
              <a:t>İyi ki</a:t>
            </a:r>
          </a:p>
          <a:p>
            <a:pPr marL="342900" lvl="0" indent="-342900" algn="ctr" fontAlgn="base">
              <a:spcBef>
                <a:spcPct val="20000"/>
              </a:spcBef>
              <a:spcAft>
                <a:spcPct val="0"/>
              </a:spcAft>
              <a:buClr>
                <a:srgbClr val="003366"/>
              </a:buClr>
              <a:buSzPct val="75000"/>
              <a:buFont typeface="Wingdings" pitchFamily="2" charset="2"/>
              <a:buChar char="l"/>
            </a:pPr>
            <a:r>
              <a:rPr lang="tr-TR" altLang="tr-TR" sz="2800" kern="0" dirty="0">
                <a:solidFill>
                  <a:srgbClr val="006666"/>
                </a:solidFill>
                <a:latin typeface="+mj-lt"/>
                <a:cs typeface="Arial" charset="0"/>
              </a:rPr>
              <a:t>Kaldı ki</a:t>
            </a:r>
          </a:p>
          <a:p>
            <a:pPr marL="342900" lvl="0" indent="-342900" algn="ctr" fontAlgn="base">
              <a:spcBef>
                <a:spcPct val="20000"/>
              </a:spcBef>
              <a:spcAft>
                <a:spcPct val="0"/>
              </a:spcAft>
              <a:buClr>
                <a:srgbClr val="003366"/>
              </a:buClr>
              <a:buSzPct val="75000"/>
              <a:buFont typeface="Wingdings" pitchFamily="2" charset="2"/>
              <a:buChar char="l"/>
            </a:pPr>
            <a:r>
              <a:rPr lang="tr-TR" altLang="tr-TR" sz="2800" kern="0" dirty="0">
                <a:solidFill>
                  <a:srgbClr val="006666"/>
                </a:solidFill>
                <a:latin typeface="+mj-lt"/>
                <a:cs typeface="Arial" charset="0"/>
              </a:rPr>
              <a:t>Belli ki</a:t>
            </a:r>
          </a:p>
          <a:p>
            <a:pPr marL="342900" lvl="0" indent="-342900" algn="ctr" fontAlgn="base">
              <a:spcBef>
                <a:spcPct val="20000"/>
              </a:spcBef>
              <a:spcAft>
                <a:spcPct val="0"/>
              </a:spcAft>
              <a:buClr>
                <a:srgbClr val="003366"/>
              </a:buClr>
              <a:buSzPct val="75000"/>
              <a:buFont typeface="Wingdings" pitchFamily="2" charset="2"/>
              <a:buChar char="l"/>
            </a:pPr>
            <a:r>
              <a:rPr lang="tr-TR" altLang="tr-TR" sz="2800" kern="0" dirty="0">
                <a:solidFill>
                  <a:srgbClr val="006666"/>
                </a:solidFill>
                <a:latin typeface="+mj-lt"/>
                <a:cs typeface="Arial" charset="0"/>
              </a:rPr>
              <a:t>Yeter ki</a:t>
            </a:r>
            <a:endParaRPr lang="tr-TR" altLang="tr-TR" sz="2800" kern="0" dirty="0">
              <a:solidFill>
                <a:srgbClr val="003366"/>
              </a:solidFill>
              <a:latin typeface="+mj-lt"/>
              <a:cs typeface="Arial" charset="0"/>
            </a:endParaRPr>
          </a:p>
          <a:p>
            <a:endParaRPr lang="tr-TR" sz="2800" dirty="0">
              <a:latin typeface="+mj-lt"/>
            </a:endParaRPr>
          </a:p>
        </p:txBody>
      </p:sp>
    </p:spTree>
    <p:extLst>
      <p:ext uri="{BB962C8B-B14F-4D97-AF65-F5344CB8AC3E}">
        <p14:creationId xmlns:p14="http://schemas.microsoft.com/office/powerpoint/2010/main" val="1813145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1446663" y="653641"/>
            <a:ext cx="8529851" cy="5090624"/>
          </a:xfrm>
          <a:prstGeom prst="rect">
            <a:avLst/>
          </a:prstGeom>
        </p:spPr>
        <p:txBody>
          <a:bodyPr wrap="square">
            <a:spAutoFit/>
          </a:bodyPr>
          <a:lstStyle/>
          <a:p>
            <a:pPr lvl="0" algn="ctr" fontAlgn="base">
              <a:spcBef>
                <a:spcPct val="20000"/>
              </a:spcBef>
              <a:spcAft>
                <a:spcPct val="0"/>
              </a:spcAft>
              <a:buClr>
                <a:srgbClr val="003366"/>
              </a:buClr>
              <a:buSzPct val="75000"/>
            </a:pPr>
            <a:r>
              <a:rPr lang="tr-TR" altLang="tr-TR" sz="2800" i="1" kern="0" dirty="0">
                <a:solidFill>
                  <a:schemeClr val="tx2"/>
                </a:solidFill>
                <a:latin typeface="+mj-lt"/>
              </a:rPr>
              <a:t>Ki</a:t>
            </a:r>
            <a:r>
              <a:rPr lang="tr-TR" altLang="tr-TR" sz="2800" kern="0" dirty="0">
                <a:solidFill>
                  <a:schemeClr val="tx2"/>
                </a:solidFill>
                <a:latin typeface="+mj-lt"/>
              </a:rPr>
              <a:t> bağlacı, sadece birkaç örnekte kalıplaşmış olduğu için bitişik yazılır: </a:t>
            </a:r>
          </a:p>
          <a:p>
            <a:pPr lvl="0" algn="ctr" fontAlgn="base">
              <a:spcBef>
                <a:spcPct val="20000"/>
              </a:spcBef>
              <a:spcAft>
                <a:spcPct val="0"/>
              </a:spcAft>
              <a:buClr>
                <a:srgbClr val="003366"/>
              </a:buClr>
              <a:buSzPct val="75000"/>
            </a:pPr>
            <a:endParaRPr lang="tr-TR" altLang="tr-TR" sz="2800" kern="0" dirty="0">
              <a:solidFill>
                <a:srgbClr val="003366"/>
              </a:solidFill>
              <a:latin typeface="+mj-lt"/>
            </a:endParaRPr>
          </a:p>
          <a:p>
            <a:pPr marL="457200" lvl="0" indent="-457200" algn="ctr" fontAlgn="base">
              <a:spcBef>
                <a:spcPct val="20000"/>
              </a:spcBef>
              <a:spcAft>
                <a:spcPct val="0"/>
              </a:spcAft>
              <a:buClr>
                <a:srgbClr val="003366"/>
              </a:buClr>
              <a:buSzPct val="75000"/>
              <a:buFont typeface="Arial" panose="020B0604020202020204" pitchFamily="34" charset="0"/>
              <a:buChar char="•"/>
            </a:pPr>
            <a:r>
              <a:rPr lang="tr-TR" altLang="tr-TR" sz="2800" kern="0" dirty="0">
                <a:solidFill>
                  <a:srgbClr val="003366"/>
                </a:solidFill>
                <a:latin typeface="+mj-lt"/>
              </a:rPr>
              <a:t>belki </a:t>
            </a:r>
          </a:p>
          <a:p>
            <a:pPr marL="457200" lvl="0" indent="-457200" algn="ctr" fontAlgn="base">
              <a:spcBef>
                <a:spcPct val="20000"/>
              </a:spcBef>
              <a:spcAft>
                <a:spcPct val="0"/>
              </a:spcAft>
              <a:buClr>
                <a:srgbClr val="003366"/>
              </a:buClr>
              <a:buSzPct val="75000"/>
              <a:buFont typeface="Arial" panose="020B0604020202020204" pitchFamily="34" charset="0"/>
              <a:buChar char="•"/>
            </a:pPr>
            <a:r>
              <a:rPr lang="tr-TR" altLang="tr-TR" sz="2800" kern="0" dirty="0">
                <a:solidFill>
                  <a:srgbClr val="003366"/>
                </a:solidFill>
                <a:latin typeface="+mj-lt"/>
              </a:rPr>
              <a:t>çünkü</a:t>
            </a:r>
          </a:p>
          <a:p>
            <a:pPr marL="457200" lvl="0" indent="-457200" algn="ctr" fontAlgn="base">
              <a:spcBef>
                <a:spcPct val="20000"/>
              </a:spcBef>
              <a:spcAft>
                <a:spcPct val="0"/>
              </a:spcAft>
              <a:buClr>
                <a:srgbClr val="003366"/>
              </a:buClr>
              <a:buSzPct val="75000"/>
              <a:buFont typeface="Arial" panose="020B0604020202020204" pitchFamily="34" charset="0"/>
              <a:buChar char="•"/>
            </a:pPr>
            <a:r>
              <a:rPr lang="tr-TR" altLang="tr-TR" sz="2800" kern="0" dirty="0">
                <a:solidFill>
                  <a:srgbClr val="003366"/>
                </a:solidFill>
                <a:latin typeface="+mj-lt"/>
              </a:rPr>
              <a:t>hâlbuki</a:t>
            </a:r>
          </a:p>
          <a:p>
            <a:pPr marL="457200" lvl="0" indent="-457200" algn="ctr" fontAlgn="base">
              <a:spcBef>
                <a:spcPct val="20000"/>
              </a:spcBef>
              <a:spcAft>
                <a:spcPct val="0"/>
              </a:spcAft>
              <a:buClr>
                <a:srgbClr val="003366"/>
              </a:buClr>
              <a:buSzPct val="75000"/>
              <a:buFont typeface="Arial" panose="020B0604020202020204" pitchFamily="34" charset="0"/>
              <a:buChar char="•"/>
            </a:pPr>
            <a:r>
              <a:rPr lang="tr-TR" altLang="tr-TR" sz="2800" kern="0" dirty="0">
                <a:solidFill>
                  <a:srgbClr val="003366"/>
                </a:solidFill>
                <a:latin typeface="+mj-lt"/>
              </a:rPr>
              <a:t>mademki</a:t>
            </a:r>
          </a:p>
          <a:p>
            <a:pPr marL="457200" lvl="0" indent="-457200" algn="ctr" fontAlgn="base">
              <a:spcBef>
                <a:spcPct val="20000"/>
              </a:spcBef>
              <a:spcAft>
                <a:spcPct val="0"/>
              </a:spcAft>
              <a:buClr>
                <a:srgbClr val="003366"/>
              </a:buClr>
              <a:buSzPct val="75000"/>
              <a:buFont typeface="Arial" panose="020B0604020202020204" pitchFamily="34" charset="0"/>
              <a:buChar char="•"/>
            </a:pPr>
            <a:r>
              <a:rPr lang="tr-TR" altLang="tr-TR" sz="2800" kern="0" dirty="0">
                <a:solidFill>
                  <a:srgbClr val="003366"/>
                </a:solidFill>
                <a:latin typeface="+mj-lt"/>
              </a:rPr>
              <a:t>meğerki</a:t>
            </a:r>
          </a:p>
          <a:p>
            <a:pPr marL="457200" lvl="0" indent="-457200" algn="ctr" fontAlgn="base">
              <a:spcBef>
                <a:spcPct val="20000"/>
              </a:spcBef>
              <a:spcAft>
                <a:spcPct val="0"/>
              </a:spcAft>
              <a:buClr>
                <a:srgbClr val="003366"/>
              </a:buClr>
              <a:buSzPct val="75000"/>
              <a:buFont typeface="Arial" panose="020B0604020202020204" pitchFamily="34" charset="0"/>
              <a:buChar char="•"/>
            </a:pPr>
            <a:r>
              <a:rPr lang="tr-TR" altLang="tr-TR" sz="2800" kern="0" dirty="0">
                <a:solidFill>
                  <a:srgbClr val="003366"/>
                </a:solidFill>
                <a:latin typeface="+mj-lt"/>
              </a:rPr>
              <a:t>oysaki </a:t>
            </a:r>
          </a:p>
          <a:p>
            <a:pPr marL="457200" lvl="0" indent="-457200" algn="ctr" fontAlgn="base">
              <a:spcBef>
                <a:spcPct val="20000"/>
              </a:spcBef>
              <a:spcAft>
                <a:spcPct val="0"/>
              </a:spcAft>
              <a:buClr>
                <a:srgbClr val="003366"/>
              </a:buClr>
              <a:buSzPct val="75000"/>
              <a:buFont typeface="Arial" panose="020B0604020202020204" pitchFamily="34" charset="0"/>
              <a:buChar char="•"/>
            </a:pPr>
            <a:r>
              <a:rPr lang="tr-TR" altLang="tr-TR" sz="2800" kern="0" dirty="0">
                <a:solidFill>
                  <a:srgbClr val="003366"/>
                </a:solidFill>
                <a:latin typeface="+mj-lt"/>
              </a:rPr>
              <a:t>sanki</a:t>
            </a:r>
          </a:p>
        </p:txBody>
      </p:sp>
    </p:spTree>
    <p:extLst>
      <p:ext uri="{BB962C8B-B14F-4D97-AF65-F5344CB8AC3E}">
        <p14:creationId xmlns:p14="http://schemas.microsoft.com/office/powerpoint/2010/main" val="864679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2209800" y="152400"/>
            <a:ext cx="6870700" cy="1219200"/>
          </a:xfrm>
        </p:spPr>
        <p:txBody>
          <a:bodyPr/>
          <a:lstStyle/>
          <a:p>
            <a:r>
              <a:rPr lang="tr-TR" altLang="tr-TR" sz="3200" b="1">
                <a:solidFill>
                  <a:schemeClr val="tx2"/>
                </a:solidFill>
              </a:rPr>
              <a:t>Bağlaç Olan </a:t>
            </a:r>
            <a:r>
              <a:rPr lang="tr-TR" altLang="tr-TR" sz="3200" b="1" i="1">
                <a:solidFill>
                  <a:schemeClr val="tx2"/>
                </a:solidFill>
              </a:rPr>
              <a:t>ne ... ne ...</a:t>
            </a:r>
            <a:r>
              <a:rPr lang="tr-TR" altLang="tr-TR" sz="3200" b="1">
                <a:solidFill>
                  <a:schemeClr val="tx2"/>
                </a:solidFill>
              </a:rPr>
              <a:t>’nin</a:t>
            </a:r>
            <a:r>
              <a:rPr lang="tr-TR" altLang="tr-TR" sz="3200" b="1" i="1">
                <a:solidFill>
                  <a:schemeClr val="tx2"/>
                </a:solidFill>
              </a:rPr>
              <a:t> </a:t>
            </a:r>
            <a:r>
              <a:rPr lang="tr-TR" altLang="tr-TR" sz="3200" b="1">
                <a:solidFill>
                  <a:schemeClr val="tx2"/>
                </a:solidFill>
              </a:rPr>
              <a:t>Yazılışı</a:t>
            </a:r>
          </a:p>
        </p:txBody>
      </p:sp>
      <p:sp>
        <p:nvSpPr>
          <p:cNvPr id="192515" name="Rectangle 3"/>
          <p:cNvSpPr>
            <a:spLocks noGrp="1" noChangeArrowheads="1"/>
          </p:cNvSpPr>
          <p:nvPr>
            <p:ph type="body" idx="1"/>
          </p:nvPr>
        </p:nvSpPr>
        <p:spPr>
          <a:xfrm>
            <a:off x="1442113" y="1371600"/>
            <a:ext cx="9912823" cy="3657600"/>
          </a:xfrm>
        </p:spPr>
        <p:txBody>
          <a:bodyPr/>
          <a:lstStyle/>
          <a:p>
            <a:r>
              <a:rPr lang="tr-TR" altLang="tr-TR" sz="2800" dirty="0">
                <a:solidFill>
                  <a:schemeClr val="folHlink"/>
                </a:solidFill>
              </a:rPr>
              <a:t>Bu bağlacın kullanıldığı cümlelerde fiil olumlu olmalıdır: </a:t>
            </a:r>
          </a:p>
          <a:p>
            <a:pPr>
              <a:buFontTx/>
              <a:buNone/>
            </a:pPr>
            <a:r>
              <a:rPr lang="tr-TR" altLang="tr-TR" sz="2800" b="1" i="1" dirty="0">
                <a:solidFill>
                  <a:srgbClr val="003366"/>
                </a:solidFill>
                <a:latin typeface="Century Schoolbook" pitchFamily="18" charset="0"/>
                <a:ea typeface="+mj-ea"/>
                <a:cs typeface="+mj-cs"/>
              </a:rPr>
              <a:t>	Kime söyleriz derdimizi;</a:t>
            </a:r>
            <a:br>
              <a:rPr lang="tr-TR" altLang="tr-TR" sz="2800" b="1" i="1" dirty="0">
                <a:solidFill>
                  <a:srgbClr val="003366"/>
                </a:solidFill>
                <a:latin typeface="Century Schoolbook" pitchFamily="18" charset="0"/>
                <a:ea typeface="+mj-ea"/>
                <a:cs typeface="+mj-cs"/>
              </a:rPr>
            </a:br>
            <a:r>
              <a:rPr lang="tr-TR" altLang="tr-TR" sz="2800" i="1" dirty="0">
                <a:solidFill>
                  <a:srgbClr val="003366"/>
                </a:solidFill>
                <a:latin typeface="Century Schoolbook" pitchFamily="18" charset="0"/>
                <a:ea typeface="+mj-ea"/>
                <a:cs typeface="+mj-cs"/>
              </a:rPr>
              <a:t>Ne </a:t>
            </a:r>
            <a:r>
              <a:rPr lang="tr-TR" altLang="tr-TR" sz="2800" b="1" i="1" dirty="0">
                <a:solidFill>
                  <a:srgbClr val="003366"/>
                </a:solidFill>
                <a:latin typeface="Century Schoolbook" pitchFamily="18" charset="0"/>
                <a:ea typeface="+mj-ea"/>
                <a:cs typeface="+mj-cs"/>
              </a:rPr>
              <a:t>hekim </a:t>
            </a:r>
            <a:r>
              <a:rPr lang="tr-TR" altLang="tr-TR" sz="2800" i="1" dirty="0">
                <a:solidFill>
                  <a:srgbClr val="003366"/>
                </a:solidFill>
                <a:latin typeface="Century Schoolbook" pitchFamily="18" charset="0"/>
                <a:ea typeface="+mj-ea"/>
                <a:cs typeface="+mj-cs"/>
              </a:rPr>
              <a:t>anlar</a:t>
            </a:r>
            <a:r>
              <a:rPr lang="tr-TR" altLang="tr-TR" sz="2800" b="1" i="1" dirty="0">
                <a:solidFill>
                  <a:srgbClr val="003366"/>
                </a:solidFill>
                <a:latin typeface="Century Schoolbook" pitchFamily="18" charset="0"/>
                <a:ea typeface="+mj-ea"/>
                <a:cs typeface="+mj-cs"/>
              </a:rPr>
              <a:t> </a:t>
            </a:r>
            <a:r>
              <a:rPr lang="tr-TR" altLang="tr-TR" sz="2800" i="1" dirty="0">
                <a:solidFill>
                  <a:srgbClr val="003366"/>
                </a:solidFill>
                <a:latin typeface="Century Schoolbook" pitchFamily="18" charset="0"/>
                <a:ea typeface="+mj-ea"/>
                <a:cs typeface="+mj-cs"/>
              </a:rPr>
              <a:t>ne</a:t>
            </a:r>
            <a:r>
              <a:rPr lang="tr-TR" altLang="tr-TR" sz="2800" b="1" i="1" dirty="0">
                <a:solidFill>
                  <a:srgbClr val="003366"/>
                </a:solidFill>
                <a:latin typeface="Century Schoolbook" pitchFamily="18" charset="0"/>
                <a:ea typeface="+mj-ea"/>
                <a:cs typeface="+mj-cs"/>
              </a:rPr>
              <a:t> hoca.</a:t>
            </a:r>
          </a:p>
          <a:p>
            <a:pPr>
              <a:buFontTx/>
              <a:buNone/>
            </a:pPr>
            <a:r>
              <a:rPr lang="tr-TR" altLang="tr-TR" sz="2800" b="1" i="1" dirty="0">
                <a:solidFill>
                  <a:srgbClr val="003366"/>
                </a:solidFill>
                <a:latin typeface="Century Schoolbook" pitchFamily="18" charset="0"/>
                <a:ea typeface="+mj-ea"/>
                <a:cs typeface="+mj-cs"/>
              </a:rPr>
              <a:t>						</a:t>
            </a:r>
            <a:r>
              <a:rPr lang="tr-TR" altLang="tr-TR" sz="1400" b="1" i="1" dirty="0">
                <a:solidFill>
                  <a:srgbClr val="003366"/>
                </a:solidFill>
                <a:latin typeface="Century Schoolbook" pitchFamily="18" charset="0"/>
                <a:ea typeface="+mj-ea"/>
                <a:cs typeface="+mj-cs"/>
              </a:rPr>
              <a:t> (Orhan Veli)</a:t>
            </a:r>
          </a:p>
          <a:p>
            <a:pPr>
              <a:buFontTx/>
              <a:buNone/>
            </a:pPr>
            <a:r>
              <a:rPr lang="tr-TR" altLang="tr-TR" sz="2800" b="1" dirty="0">
                <a:solidFill>
                  <a:schemeClr val="tx2"/>
                </a:solidFill>
                <a:latin typeface="Century Schoolbook" pitchFamily="18" charset="0"/>
              </a:rPr>
              <a:t>(ne… ne… arasında virgül kullanılmaz, dikkat!)</a:t>
            </a:r>
          </a:p>
          <a:p>
            <a:pPr algn="ctr">
              <a:buFontTx/>
              <a:buNone/>
            </a:pPr>
            <a:r>
              <a:rPr lang="tr-TR" altLang="tr-TR" sz="2800" b="1" dirty="0">
                <a:solidFill>
                  <a:schemeClr val="tx2"/>
                </a:solidFill>
                <a:latin typeface="Century Schoolbook" pitchFamily="18" charset="0"/>
              </a:rPr>
              <a:t>Ne seninle ne sensiz olurum.</a:t>
            </a:r>
          </a:p>
          <a:p>
            <a:pPr algn="ctr">
              <a:buFontTx/>
              <a:buNone/>
            </a:pPr>
            <a:r>
              <a:rPr lang="tr-TR" altLang="tr-TR" sz="2800" b="1" dirty="0">
                <a:solidFill>
                  <a:schemeClr val="tx2"/>
                </a:solidFill>
                <a:latin typeface="Century Schoolbook" pitchFamily="18" charset="0"/>
              </a:rPr>
              <a:t>Ne seninle</a:t>
            </a:r>
            <a:r>
              <a:rPr lang="tr-TR" altLang="tr-TR" sz="2800" b="1" strike="sngStrike" dirty="0">
                <a:solidFill>
                  <a:schemeClr val="tx2"/>
                </a:solidFill>
                <a:latin typeface="Century Schoolbook" pitchFamily="18" charset="0"/>
              </a:rPr>
              <a:t>,</a:t>
            </a:r>
            <a:r>
              <a:rPr lang="tr-TR" altLang="tr-TR" sz="2800" b="1" dirty="0">
                <a:solidFill>
                  <a:schemeClr val="tx2"/>
                </a:solidFill>
                <a:latin typeface="Century Schoolbook" pitchFamily="18" charset="0"/>
              </a:rPr>
              <a:t> ne sensiz </a:t>
            </a:r>
            <a:r>
              <a:rPr lang="tr-TR" altLang="tr-TR" sz="2800" b="1" strike="sngStrike" dirty="0">
                <a:solidFill>
                  <a:schemeClr val="tx2"/>
                </a:solidFill>
                <a:latin typeface="Century Schoolbook" pitchFamily="18" charset="0"/>
              </a:rPr>
              <a:t>olamam.</a:t>
            </a:r>
          </a:p>
        </p:txBody>
      </p:sp>
    </p:spTree>
    <p:extLst>
      <p:ext uri="{BB962C8B-B14F-4D97-AF65-F5344CB8AC3E}">
        <p14:creationId xmlns:p14="http://schemas.microsoft.com/office/powerpoint/2010/main" val="2543698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2209800" y="152400"/>
            <a:ext cx="6870700" cy="1219200"/>
          </a:xfrm>
        </p:spPr>
        <p:txBody>
          <a:bodyPr/>
          <a:lstStyle/>
          <a:p>
            <a:r>
              <a:rPr lang="tr-TR" altLang="tr-TR" sz="3200" b="1">
                <a:solidFill>
                  <a:schemeClr val="tx2"/>
                </a:solidFill>
              </a:rPr>
              <a:t>Pekiştirmeli Sıfatların Yazılışı</a:t>
            </a:r>
          </a:p>
        </p:txBody>
      </p:sp>
      <p:sp>
        <p:nvSpPr>
          <p:cNvPr id="214019" name="Rectangle 3"/>
          <p:cNvSpPr>
            <a:spLocks noGrp="1" noChangeArrowheads="1"/>
          </p:cNvSpPr>
          <p:nvPr>
            <p:ph type="body" sz="half" idx="1"/>
          </p:nvPr>
        </p:nvSpPr>
        <p:spPr>
          <a:xfrm>
            <a:off x="2133600" y="1752600"/>
            <a:ext cx="3771900" cy="3657600"/>
          </a:xfrm>
        </p:spPr>
        <p:txBody>
          <a:bodyPr/>
          <a:lstStyle/>
          <a:p>
            <a:endParaRPr lang="tr-TR" altLang="tr-TR" sz="2400" dirty="0">
              <a:solidFill>
                <a:schemeClr val="tx2"/>
              </a:solidFill>
            </a:endParaRPr>
          </a:p>
          <a:p>
            <a:endParaRPr lang="tr-TR" altLang="tr-TR" sz="2400" dirty="0">
              <a:solidFill>
                <a:schemeClr val="tx2"/>
              </a:solidFill>
            </a:endParaRPr>
          </a:p>
          <a:p>
            <a:r>
              <a:rPr lang="tr-TR" altLang="tr-TR" sz="3200" dirty="0">
                <a:solidFill>
                  <a:schemeClr val="tx2"/>
                </a:solidFill>
              </a:rPr>
              <a:t>Pekiştirmeli sıfatlar bitişik yazılır: </a:t>
            </a:r>
          </a:p>
          <a:p>
            <a:endParaRPr lang="tr-TR" altLang="tr-TR" sz="3200" i="1" dirty="0">
              <a:solidFill>
                <a:schemeClr val="hlink"/>
              </a:solidFill>
            </a:endParaRPr>
          </a:p>
        </p:txBody>
      </p:sp>
      <p:sp>
        <p:nvSpPr>
          <p:cNvPr id="214020" name="Rectangle 4"/>
          <p:cNvSpPr>
            <a:spLocks noGrp="1" noChangeArrowheads="1"/>
          </p:cNvSpPr>
          <p:nvPr>
            <p:ph type="body" sz="half" idx="2"/>
          </p:nvPr>
        </p:nvSpPr>
        <p:spPr>
          <a:xfrm>
            <a:off x="6096000" y="1828800"/>
            <a:ext cx="3771900" cy="3657600"/>
          </a:xfrm>
        </p:spPr>
        <p:txBody>
          <a:bodyPr/>
          <a:lstStyle/>
          <a:p>
            <a:pPr>
              <a:buFontTx/>
              <a:buNone/>
            </a:pPr>
            <a:r>
              <a:rPr lang="tr-TR" altLang="tr-TR" i="1" dirty="0">
                <a:solidFill>
                  <a:schemeClr val="hlink"/>
                </a:solidFill>
              </a:rPr>
              <a:t>	apaçık, apak, büsbütün, çepeçevre, dümdüz, düpedüz, gömgök, güpegündüz, kapkara, paramparça, sapasağlam, sapsarı, sırsıklam, sırılsıklam, sipsivri, yemyeşil</a:t>
            </a:r>
          </a:p>
          <a:p>
            <a:endParaRPr lang="tr-TR" altLang="tr-TR" dirty="0"/>
          </a:p>
        </p:txBody>
      </p:sp>
    </p:spTree>
    <p:extLst>
      <p:ext uri="{BB962C8B-B14F-4D97-AF65-F5344CB8AC3E}">
        <p14:creationId xmlns:p14="http://schemas.microsoft.com/office/powerpoint/2010/main" val="1990056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280011" y="2526283"/>
            <a:ext cx="7542663" cy="1046440"/>
          </a:xfrm>
          <a:prstGeom prst="rect">
            <a:avLst/>
          </a:prstGeom>
        </p:spPr>
        <p:txBody>
          <a:bodyPr wrap="square">
            <a:spAutoFit/>
          </a:bodyPr>
          <a:lstStyle/>
          <a:p>
            <a:r>
              <a:rPr lang="tr-TR" altLang="tr-TR" sz="4400" b="1" dirty="0">
                <a:solidFill>
                  <a:srgbClr val="FF0000"/>
                </a:solidFill>
                <a:latin typeface="+mj-lt"/>
                <a:ea typeface="+mj-ea"/>
              </a:rPr>
              <a:t>SAYILARIN YAZILIŞI</a:t>
            </a:r>
            <a:br>
              <a:rPr lang="tr-TR" altLang="tr-TR" sz="4400" b="1" dirty="0">
                <a:solidFill>
                  <a:srgbClr val="FF0000"/>
                </a:solidFill>
                <a:latin typeface="+mj-lt"/>
                <a:ea typeface="+mj-ea"/>
              </a:rPr>
            </a:br>
            <a:endParaRPr lang="tr-TR" dirty="0">
              <a:solidFill>
                <a:srgbClr val="FF0000"/>
              </a:solidFill>
              <a:latin typeface="+mj-lt"/>
            </a:endParaRPr>
          </a:p>
        </p:txBody>
      </p:sp>
    </p:spTree>
    <p:extLst>
      <p:ext uri="{BB962C8B-B14F-4D97-AF65-F5344CB8AC3E}">
        <p14:creationId xmlns:p14="http://schemas.microsoft.com/office/powerpoint/2010/main" val="227523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247301" y="197093"/>
            <a:ext cx="10791402" cy="600164"/>
          </a:xfrm>
        </p:spPr>
        <p:txBody>
          <a:bodyPr/>
          <a:lstStyle/>
          <a:p>
            <a:r>
              <a:rPr lang="tr-TR" altLang="tr-TR" sz="2000" dirty="0">
                <a:solidFill>
                  <a:schemeClr val="tx2"/>
                </a:solidFill>
              </a:rPr>
              <a:t>Metin içinde geçen sayılar rakamla ve/veya yazı ile yazılabilir. Önemli sayılar rakam ile yazıldıktan sonra parantez içerisinde yazı ile de gösterilebilir:</a:t>
            </a:r>
            <a:r>
              <a:rPr lang="tr-TR" altLang="tr-TR" sz="2000" dirty="0"/>
              <a:t> </a:t>
            </a:r>
          </a:p>
        </p:txBody>
      </p:sp>
      <p:sp>
        <p:nvSpPr>
          <p:cNvPr id="216067" name="Rectangle 3"/>
          <p:cNvSpPr>
            <a:spLocks noGrp="1" noChangeArrowheads="1"/>
          </p:cNvSpPr>
          <p:nvPr>
            <p:ph type="body" sz="half" idx="1"/>
          </p:nvPr>
        </p:nvSpPr>
        <p:spPr>
          <a:xfrm>
            <a:off x="247300" y="810905"/>
            <a:ext cx="6128785" cy="3657600"/>
          </a:xfrm>
        </p:spPr>
        <p:txBody>
          <a:bodyPr/>
          <a:lstStyle/>
          <a:p>
            <a:pPr>
              <a:buFontTx/>
              <a:buNone/>
            </a:pPr>
            <a:r>
              <a:rPr lang="tr-TR" altLang="tr-TR" sz="2400" i="1" dirty="0">
                <a:solidFill>
                  <a:schemeClr val="folHlink"/>
                </a:solidFill>
              </a:rPr>
              <a:t>bin yıldan beri-1000 yıldan beri</a:t>
            </a:r>
          </a:p>
          <a:p>
            <a:pPr>
              <a:buFontTx/>
              <a:buNone/>
            </a:pPr>
            <a:r>
              <a:rPr lang="tr-TR" altLang="tr-TR" sz="2400" i="1" dirty="0">
                <a:solidFill>
                  <a:schemeClr val="folHlink"/>
                </a:solidFill>
              </a:rPr>
              <a:t>dört kardeş-4 kardeş</a:t>
            </a:r>
          </a:p>
          <a:p>
            <a:pPr>
              <a:buFontTx/>
              <a:buNone/>
            </a:pPr>
            <a:r>
              <a:rPr lang="tr-TR" altLang="tr-TR" sz="2400" i="1" dirty="0">
                <a:solidFill>
                  <a:schemeClr val="folHlink"/>
                </a:solidFill>
              </a:rPr>
              <a:t>haftanın beşinci günü-haftanın 5. günü</a:t>
            </a:r>
          </a:p>
          <a:p>
            <a:pPr>
              <a:buFontTx/>
              <a:buNone/>
            </a:pPr>
            <a:r>
              <a:rPr lang="tr-TR" altLang="tr-TR" sz="2400" i="1" dirty="0">
                <a:solidFill>
                  <a:schemeClr val="folHlink"/>
                </a:solidFill>
              </a:rPr>
              <a:t>Üç yüz altmış altı gün bekledim seni.</a:t>
            </a:r>
          </a:p>
          <a:p>
            <a:pPr>
              <a:buFontTx/>
              <a:buNone/>
            </a:pPr>
            <a:endParaRPr lang="tr-TR" altLang="tr-TR" sz="2400" i="1" dirty="0">
              <a:solidFill>
                <a:schemeClr val="folHlink"/>
              </a:solidFill>
            </a:endParaRPr>
          </a:p>
        </p:txBody>
      </p:sp>
      <p:sp>
        <p:nvSpPr>
          <p:cNvPr id="216068" name="Rectangle 4"/>
          <p:cNvSpPr>
            <a:spLocks noGrp="1" noChangeArrowheads="1"/>
          </p:cNvSpPr>
          <p:nvPr>
            <p:ph type="body" sz="half" idx="2"/>
          </p:nvPr>
        </p:nvSpPr>
        <p:spPr>
          <a:xfrm>
            <a:off x="6762424" y="657214"/>
            <a:ext cx="5029200" cy="3657600"/>
          </a:xfrm>
        </p:spPr>
        <p:txBody>
          <a:bodyPr/>
          <a:lstStyle/>
          <a:p>
            <a:pPr>
              <a:buFontTx/>
              <a:buNone/>
            </a:pPr>
            <a:r>
              <a:rPr lang="tr-TR" altLang="tr-TR" i="1" dirty="0">
                <a:solidFill>
                  <a:schemeClr val="folHlink"/>
                </a:solidFill>
              </a:rPr>
              <a:t>	üç ayda bir </a:t>
            </a:r>
          </a:p>
          <a:p>
            <a:pPr>
              <a:buFontTx/>
              <a:buNone/>
            </a:pPr>
            <a:r>
              <a:rPr lang="tr-TR" altLang="tr-TR" i="1" dirty="0">
                <a:solidFill>
                  <a:schemeClr val="folHlink"/>
                </a:solidFill>
              </a:rPr>
              <a:t>	yüz soru </a:t>
            </a:r>
          </a:p>
          <a:p>
            <a:pPr>
              <a:buFontTx/>
              <a:buNone/>
            </a:pPr>
            <a:r>
              <a:rPr lang="tr-TR" altLang="tr-TR" i="1" dirty="0">
                <a:solidFill>
                  <a:schemeClr val="folHlink"/>
                </a:solidFill>
              </a:rPr>
              <a:t>	İki hafta sonra</a:t>
            </a:r>
          </a:p>
          <a:p>
            <a:pPr>
              <a:buFontTx/>
              <a:buNone/>
            </a:pPr>
            <a:r>
              <a:rPr lang="tr-TR" altLang="tr-TR" i="1" dirty="0">
                <a:solidFill>
                  <a:schemeClr val="folHlink"/>
                </a:solidFill>
              </a:rPr>
              <a:t>	üçüncü sınıf</a:t>
            </a:r>
          </a:p>
          <a:p>
            <a:endParaRPr lang="tr-TR" altLang="tr-TR" dirty="0"/>
          </a:p>
        </p:txBody>
      </p:sp>
      <p:sp>
        <p:nvSpPr>
          <p:cNvPr id="2" name="Dikdörtgen 1"/>
          <p:cNvSpPr/>
          <p:nvPr/>
        </p:nvSpPr>
        <p:spPr>
          <a:xfrm>
            <a:off x="247301" y="3205722"/>
            <a:ext cx="11341289" cy="2369880"/>
          </a:xfrm>
          <a:prstGeom prst="rect">
            <a:avLst/>
          </a:prstGeom>
        </p:spPr>
        <p:txBody>
          <a:bodyPr wrap="square">
            <a:spAutoFit/>
          </a:bodyPr>
          <a:lstStyle/>
          <a:p>
            <a:r>
              <a:rPr lang="tr-TR" sz="3200" dirty="0">
                <a:solidFill>
                  <a:schemeClr val="tx2"/>
                </a:solidFill>
              </a:rPr>
              <a:t>Buna karşılık saat, para tutarı, ölçü, istatistik verilere ilişkin sayılarda rakam kullanılır: </a:t>
            </a:r>
          </a:p>
          <a:p>
            <a:endParaRPr lang="tr-TR" sz="2800" dirty="0">
              <a:solidFill>
                <a:srgbClr val="0070C0"/>
              </a:solidFill>
            </a:endParaRPr>
          </a:p>
          <a:p>
            <a:r>
              <a:rPr lang="tr-TR" sz="2800" dirty="0">
                <a:solidFill>
                  <a:srgbClr val="0070C0"/>
                </a:solidFill>
              </a:rPr>
              <a:t>17.36’da, 11.00’de, 13.00’te, 1.500.000 lira, 25 kilogram, 150 kilometre, 15 metre kumaş, 1.250.000 kişi vb.</a:t>
            </a:r>
          </a:p>
        </p:txBody>
      </p:sp>
    </p:spTree>
    <p:extLst>
      <p:ext uri="{BB962C8B-B14F-4D97-AF65-F5344CB8AC3E}">
        <p14:creationId xmlns:p14="http://schemas.microsoft.com/office/powerpoint/2010/main" val="24990889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3" name="Rectangle 3"/>
          <p:cNvSpPr>
            <a:spLocks noGrp="1" noChangeArrowheads="1"/>
          </p:cNvSpPr>
          <p:nvPr>
            <p:ph type="body" idx="4294967295"/>
          </p:nvPr>
        </p:nvSpPr>
        <p:spPr>
          <a:xfrm>
            <a:off x="177421" y="1616122"/>
            <a:ext cx="11436824" cy="4648200"/>
          </a:xfrm>
        </p:spPr>
        <p:txBody>
          <a:bodyPr/>
          <a:lstStyle/>
          <a:p>
            <a:r>
              <a:rPr lang="tr-TR" altLang="tr-TR" dirty="0">
                <a:solidFill>
                  <a:schemeClr val="tx2"/>
                </a:solidFill>
              </a:rPr>
              <a:t>Para ile ilgili işlem ve çek, senet vb. ticari belgelerde geçen sayılar </a:t>
            </a:r>
            <a:r>
              <a:rPr lang="tr-TR" altLang="tr-TR" dirty="0">
                <a:solidFill>
                  <a:srgbClr val="00B050"/>
                </a:solidFill>
              </a:rPr>
              <a:t>bitişik</a:t>
            </a:r>
            <a:r>
              <a:rPr lang="tr-TR" altLang="tr-TR" dirty="0">
                <a:solidFill>
                  <a:schemeClr val="tx2"/>
                </a:solidFill>
              </a:rPr>
              <a:t> yazılır: </a:t>
            </a:r>
          </a:p>
          <a:p>
            <a:endParaRPr lang="tr-TR" altLang="tr-TR" dirty="0">
              <a:solidFill>
                <a:schemeClr val="tx2"/>
              </a:solidFill>
            </a:endParaRPr>
          </a:p>
          <a:p>
            <a:pPr>
              <a:buFontTx/>
              <a:buNone/>
            </a:pPr>
            <a:r>
              <a:rPr lang="tr-TR" altLang="tr-TR" i="1" dirty="0"/>
              <a:t>	</a:t>
            </a:r>
            <a:r>
              <a:rPr lang="tr-TR" altLang="tr-TR" i="1" dirty="0">
                <a:solidFill>
                  <a:schemeClr val="folHlink"/>
                </a:solidFill>
              </a:rPr>
              <a:t>650,35 (</a:t>
            </a:r>
            <a:r>
              <a:rPr lang="tr-TR" altLang="tr-TR" i="1" dirty="0" err="1">
                <a:solidFill>
                  <a:schemeClr val="folHlink"/>
                </a:solidFill>
              </a:rPr>
              <a:t>altıyüzelliTL</a:t>
            </a:r>
            <a:r>
              <a:rPr lang="tr-TR" altLang="tr-TR" i="1" dirty="0">
                <a:solidFill>
                  <a:schemeClr val="folHlink"/>
                </a:solidFill>
              </a:rPr>
              <a:t>, </a:t>
            </a:r>
            <a:r>
              <a:rPr lang="tr-TR" altLang="tr-TR" i="1" dirty="0" err="1">
                <a:solidFill>
                  <a:schemeClr val="folHlink"/>
                </a:solidFill>
              </a:rPr>
              <a:t>otuzbeşKr</a:t>
            </a:r>
            <a:r>
              <a:rPr lang="tr-TR" altLang="tr-TR" i="1" dirty="0">
                <a:solidFill>
                  <a:schemeClr val="folHlink"/>
                </a:solidFill>
              </a:rPr>
              <a:t>)</a:t>
            </a:r>
          </a:p>
        </p:txBody>
      </p:sp>
    </p:spTree>
    <p:extLst>
      <p:ext uri="{BB962C8B-B14F-4D97-AF65-F5344CB8AC3E}">
        <p14:creationId xmlns:p14="http://schemas.microsoft.com/office/powerpoint/2010/main" val="4581492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Rectangle 3"/>
          <p:cNvSpPr>
            <a:spLocks noGrp="1" noChangeArrowheads="1"/>
          </p:cNvSpPr>
          <p:nvPr>
            <p:ph type="body" idx="4294967295"/>
          </p:nvPr>
        </p:nvSpPr>
        <p:spPr>
          <a:xfrm>
            <a:off x="2057400" y="609600"/>
            <a:ext cx="7848600" cy="4876800"/>
          </a:xfrm>
        </p:spPr>
        <p:txBody>
          <a:bodyPr/>
          <a:lstStyle/>
          <a:p>
            <a:pPr algn="ctr">
              <a:buFontTx/>
              <a:buNone/>
            </a:pPr>
            <a:endParaRPr lang="tr-TR" altLang="tr-TR" dirty="0">
              <a:solidFill>
                <a:schemeClr val="tx2"/>
              </a:solidFill>
            </a:endParaRPr>
          </a:p>
          <a:p>
            <a:pPr algn="ctr">
              <a:buFontTx/>
              <a:buNone/>
            </a:pPr>
            <a:r>
              <a:rPr lang="tr-TR" altLang="tr-TR" dirty="0">
                <a:solidFill>
                  <a:schemeClr val="tx2"/>
                </a:solidFill>
              </a:rPr>
              <a:t>Sıra sayıları ekle gösterildiğinde rakamdan sonra sadece kesme işareti ve ek yazılır, ayrıca nokta konmaz:</a:t>
            </a:r>
            <a:r>
              <a:rPr lang="tr-TR" altLang="tr-TR" i="1" dirty="0">
                <a:solidFill>
                  <a:schemeClr val="tx2"/>
                </a:solidFill>
              </a:rPr>
              <a:t> </a:t>
            </a:r>
          </a:p>
          <a:p>
            <a:pPr>
              <a:buFontTx/>
              <a:buNone/>
            </a:pPr>
            <a:r>
              <a:rPr lang="tr-TR" altLang="tr-TR" i="1" dirty="0"/>
              <a:t>	</a:t>
            </a:r>
          </a:p>
          <a:p>
            <a:pPr>
              <a:buFontTx/>
              <a:buNone/>
            </a:pPr>
            <a:r>
              <a:rPr lang="tr-TR" altLang="tr-TR" i="1" dirty="0"/>
              <a:t>	</a:t>
            </a:r>
            <a:r>
              <a:rPr lang="tr-TR" altLang="tr-TR" i="1" dirty="0">
                <a:solidFill>
                  <a:schemeClr val="tx2"/>
                </a:solidFill>
              </a:rPr>
              <a:t>8.'inci değil </a:t>
            </a:r>
            <a:r>
              <a:rPr lang="tr-TR" altLang="tr-TR" i="1" dirty="0">
                <a:solidFill>
                  <a:srgbClr val="00B050"/>
                </a:solidFill>
              </a:rPr>
              <a:t>	8'inci /8./sekizinci</a:t>
            </a:r>
          </a:p>
          <a:p>
            <a:pPr>
              <a:buFontTx/>
              <a:buNone/>
            </a:pPr>
            <a:r>
              <a:rPr lang="tr-TR" altLang="tr-TR" i="1" dirty="0">
                <a:solidFill>
                  <a:schemeClr val="hlink"/>
                </a:solidFill>
              </a:rPr>
              <a:t>	</a:t>
            </a:r>
            <a:r>
              <a:rPr lang="tr-TR" altLang="tr-TR" i="1" dirty="0">
                <a:solidFill>
                  <a:schemeClr val="tx2"/>
                </a:solidFill>
              </a:rPr>
              <a:t>2.'nci değil </a:t>
            </a:r>
            <a:r>
              <a:rPr lang="tr-TR" altLang="tr-TR" i="1" dirty="0">
                <a:solidFill>
                  <a:schemeClr val="hlink"/>
                </a:solidFill>
              </a:rPr>
              <a:t>	</a:t>
            </a:r>
            <a:r>
              <a:rPr lang="tr-TR" altLang="tr-TR" i="1" dirty="0">
                <a:solidFill>
                  <a:srgbClr val="00B050"/>
                </a:solidFill>
              </a:rPr>
              <a:t>2'nci /2./ikinci</a:t>
            </a:r>
          </a:p>
        </p:txBody>
      </p:sp>
    </p:spTree>
    <p:extLst>
      <p:ext uri="{BB962C8B-B14F-4D97-AF65-F5344CB8AC3E}">
        <p14:creationId xmlns:p14="http://schemas.microsoft.com/office/powerpoint/2010/main" val="41040609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42197" y="2567226"/>
            <a:ext cx="9416955" cy="1446550"/>
          </a:xfrm>
          <a:prstGeom prst="rect">
            <a:avLst/>
          </a:prstGeom>
        </p:spPr>
        <p:txBody>
          <a:bodyPr wrap="square">
            <a:spAutoFit/>
          </a:bodyPr>
          <a:lstStyle/>
          <a:p>
            <a:pPr algn="ctr"/>
            <a:r>
              <a:rPr lang="tr-TR" altLang="tr-TR" sz="4400" b="1" dirty="0">
                <a:solidFill>
                  <a:srgbClr val="FF0000"/>
                </a:solidFill>
                <a:latin typeface="+mj-lt"/>
                <a:ea typeface="+mj-ea"/>
              </a:rPr>
              <a:t>BÜYÜK HARFLERİN KULLANILDIĞI YERLER</a:t>
            </a:r>
            <a:endParaRPr lang="tr-TR" dirty="0">
              <a:solidFill>
                <a:srgbClr val="FF0000"/>
              </a:solidFill>
              <a:latin typeface="+mj-lt"/>
            </a:endParaRPr>
          </a:p>
        </p:txBody>
      </p:sp>
    </p:spTree>
    <p:extLst>
      <p:ext uri="{BB962C8B-B14F-4D97-AF65-F5344CB8AC3E}">
        <p14:creationId xmlns:p14="http://schemas.microsoft.com/office/powerpoint/2010/main" val="57104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3" name="Rectangle 3"/>
          <p:cNvSpPr>
            <a:spLocks noGrp="1" noChangeArrowheads="1"/>
          </p:cNvSpPr>
          <p:nvPr>
            <p:ph type="body" idx="4294967295"/>
          </p:nvPr>
        </p:nvSpPr>
        <p:spPr>
          <a:xfrm>
            <a:off x="668740" y="685800"/>
            <a:ext cx="9161060" cy="4800600"/>
          </a:xfrm>
        </p:spPr>
        <p:txBody>
          <a:bodyPr/>
          <a:lstStyle/>
          <a:p>
            <a:r>
              <a:rPr lang="tr-TR" altLang="tr-TR" dirty="0">
                <a:solidFill>
                  <a:schemeClr val="tx2"/>
                </a:solidFill>
              </a:rPr>
              <a:t>Cümle içinde tırnak veya parantez içine alınan cümleler büyük harfle başlar ve sonlarına uygun noktalama işareti konur:</a:t>
            </a:r>
            <a:r>
              <a:rPr lang="tr-TR" altLang="tr-TR" dirty="0"/>
              <a:t> </a:t>
            </a:r>
          </a:p>
          <a:p>
            <a:endParaRPr lang="tr-TR" altLang="tr-TR" i="1" dirty="0">
              <a:solidFill>
                <a:schemeClr val="hlink"/>
              </a:solidFill>
            </a:endParaRPr>
          </a:p>
          <a:p>
            <a:pPr>
              <a:buFontTx/>
              <a:buNone/>
            </a:pPr>
            <a:r>
              <a:rPr lang="tr-TR" altLang="tr-TR" sz="2800" i="1" dirty="0">
                <a:solidFill>
                  <a:schemeClr val="hlink"/>
                </a:solidFill>
                <a:latin typeface="Century Schoolbook" pitchFamily="18" charset="0"/>
              </a:rPr>
              <a:t>	Anadolu kentlerini, köylerini (</a:t>
            </a:r>
            <a:r>
              <a:rPr lang="tr-TR" altLang="tr-TR" sz="2800" i="1" u="sng" dirty="0">
                <a:solidFill>
                  <a:schemeClr val="hlink"/>
                </a:solidFill>
                <a:latin typeface="Century Schoolbook" pitchFamily="18" charset="0"/>
              </a:rPr>
              <a:t>Köy sözünü de çekinerek yazıyorum.)</a:t>
            </a:r>
            <a:r>
              <a:rPr lang="tr-TR" altLang="tr-TR" sz="2800" i="1" dirty="0">
                <a:solidFill>
                  <a:schemeClr val="hlink"/>
                </a:solidFill>
                <a:latin typeface="Century Schoolbook" pitchFamily="18" charset="0"/>
              </a:rPr>
              <a:t> gezsek bile görmek için değil, kendimizi göstermek için geziyoruz.               						</a:t>
            </a:r>
            <a:r>
              <a:rPr lang="tr-TR" altLang="tr-TR" sz="2400" i="1" dirty="0">
                <a:solidFill>
                  <a:srgbClr val="9ACCA7"/>
                </a:solidFill>
                <a:latin typeface="Century Schoolbook" pitchFamily="18" charset="0"/>
              </a:rPr>
              <a:t>(Nurullah Ataç)</a:t>
            </a:r>
          </a:p>
        </p:txBody>
      </p:sp>
    </p:spTree>
    <p:extLst>
      <p:ext uri="{BB962C8B-B14F-4D97-AF65-F5344CB8AC3E}">
        <p14:creationId xmlns:p14="http://schemas.microsoft.com/office/powerpoint/2010/main" val="3252757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6262E5C7-CD15-4E07-85EB-79151FA2D4D1}"/>
              </a:ext>
            </a:extLst>
          </p:cNvPr>
          <p:cNvSpPr/>
          <p:nvPr/>
        </p:nvSpPr>
        <p:spPr>
          <a:xfrm>
            <a:off x="1409352" y="1047646"/>
            <a:ext cx="9647338" cy="3539430"/>
          </a:xfrm>
          <a:prstGeom prst="rect">
            <a:avLst/>
          </a:prstGeom>
        </p:spPr>
        <p:txBody>
          <a:bodyPr wrap="square">
            <a:spAutoFit/>
          </a:bodyPr>
          <a:lstStyle/>
          <a:p>
            <a:pPr algn="ctr"/>
            <a:r>
              <a:rPr lang="tr-TR" sz="2800" b="1" kern="0" dirty="0">
                <a:solidFill>
                  <a:schemeClr val="tx2"/>
                </a:solidFill>
                <a:latin typeface="Comic Sans MS" panose="030F0702030302020204" pitchFamily="66" charset="0"/>
              </a:rPr>
              <a:t>NEDEN TÜRKÇE YAZIM KURALLARI DERSİ?</a:t>
            </a:r>
          </a:p>
          <a:p>
            <a:r>
              <a:rPr lang="tr-TR" sz="2800" dirty="0"/>
              <a:t> </a:t>
            </a:r>
          </a:p>
          <a:p>
            <a:pPr algn="ctr"/>
            <a:r>
              <a:rPr lang="tr-TR" sz="2800" b="1" dirty="0"/>
              <a:t>Cevap: </a:t>
            </a:r>
          </a:p>
          <a:p>
            <a:pPr algn="ctr"/>
            <a:endParaRPr lang="tr-TR" sz="2800" b="1" dirty="0"/>
          </a:p>
          <a:p>
            <a:pPr algn="ctr"/>
            <a:r>
              <a:rPr lang="tr-TR" sz="2800" dirty="0"/>
              <a:t>Üniversite, </a:t>
            </a:r>
          </a:p>
          <a:p>
            <a:pPr algn="ctr"/>
            <a:r>
              <a:rPr lang="tr-TR" sz="2800" dirty="0"/>
              <a:t>bilginin doğduğu ve yayıldığı bir yer olarak </a:t>
            </a:r>
          </a:p>
          <a:p>
            <a:pPr algn="ctr"/>
            <a:r>
              <a:rPr lang="tr-TR" sz="2800" dirty="0"/>
              <a:t>dili doğru kullanma çabasını </a:t>
            </a:r>
          </a:p>
          <a:p>
            <a:pPr algn="ctr"/>
            <a:r>
              <a:rPr lang="tr-TR" sz="2800" dirty="0"/>
              <a:t>en çok göstermesi gereken kurumdur.</a:t>
            </a:r>
            <a:endParaRPr lang="tr-TR" sz="2800" b="1" kern="0" dirty="0">
              <a:solidFill>
                <a:prstClr val="black"/>
              </a:solidFill>
              <a:latin typeface="Comic Sans MS" panose="030F0702030302020204" pitchFamily="66" charset="0"/>
            </a:endParaRPr>
          </a:p>
        </p:txBody>
      </p:sp>
    </p:spTree>
    <p:extLst>
      <p:ext uri="{BB962C8B-B14F-4D97-AF65-F5344CB8AC3E}">
        <p14:creationId xmlns:p14="http://schemas.microsoft.com/office/powerpoint/2010/main" val="10784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7" name="Rectangle 3"/>
          <p:cNvSpPr>
            <a:spLocks noGrp="1" noChangeArrowheads="1"/>
          </p:cNvSpPr>
          <p:nvPr>
            <p:ph type="body" idx="4294967295"/>
          </p:nvPr>
        </p:nvSpPr>
        <p:spPr>
          <a:xfrm>
            <a:off x="1981200" y="609600"/>
            <a:ext cx="8001000" cy="4876800"/>
          </a:xfrm>
        </p:spPr>
        <p:txBody>
          <a:bodyPr/>
          <a:lstStyle/>
          <a:p>
            <a:pPr>
              <a:lnSpc>
                <a:spcPct val="90000"/>
              </a:lnSpc>
            </a:pPr>
            <a:r>
              <a:rPr lang="tr-TR" altLang="tr-TR" dirty="0">
                <a:solidFill>
                  <a:schemeClr val="tx2"/>
                </a:solidFill>
              </a:rPr>
              <a:t>Ancak </a:t>
            </a:r>
            <a:r>
              <a:rPr lang="tr-TR" altLang="tr-TR" dirty="0">
                <a:solidFill>
                  <a:srgbClr val="00B050"/>
                </a:solidFill>
              </a:rPr>
              <a:t>iki çizgi arasındaki </a:t>
            </a:r>
            <a:r>
              <a:rPr lang="tr-TR" altLang="tr-TR" dirty="0">
                <a:solidFill>
                  <a:schemeClr val="tx2"/>
                </a:solidFill>
              </a:rPr>
              <a:t>açıklama cümleleri büyük harfle başlamaz:</a:t>
            </a:r>
            <a:r>
              <a:rPr lang="tr-TR" altLang="tr-TR" dirty="0"/>
              <a:t> </a:t>
            </a:r>
          </a:p>
          <a:p>
            <a:pPr>
              <a:lnSpc>
                <a:spcPct val="90000"/>
              </a:lnSpc>
            </a:pPr>
            <a:endParaRPr lang="tr-TR" altLang="tr-TR" dirty="0"/>
          </a:p>
          <a:p>
            <a:pPr>
              <a:lnSpc>
                <a:spcPct val="90000"/>
              </a:lnSpc>
              <a:buFontTx/>
              <a:buNone/>
            </a:pPr>
            <a:r>
              <a:rPr lang="tr-TR" altLang="tr-TR" dirty="0"/>
              <a:t>	</a:t>
            </a:r>
          </a:p>
          <a:p>
            <a:pPr>
              <a:lnSpc>
                <a:spcPct val="90000"/>
              </a:lnSpc>
              <a:buFontTx/>
              <a:buNone/>
            </a:pPr>
            <a:r>
              <a:rPr lang="tr-TR" altLang="tr-TR" sz="2800" b="1" i="1" dirty="0">
                <a:solidFill>
                  <a:schemeClr val="hlink"/>
                </a:solidFill>
                <a:latin typeface="Century Schoolbook" pitchFamily="18" charset="0"/>
              </a:rPr>
              <a:t>	Bir zamanlar -</a:t>
            </a:r>
            <a:r>
              <a:rPr lang="tr-TR" altLang="tr-TR" sz="2800" b="1" i="1" dirty="0">
                <a:solidFill>
                  <a:schemeClr val="tx2"/>
                </a:solidFill>
                <a:latin typeface="Century Schoolbook" pitchFamily="18" charset="0"/>
              </a:rPr>
              <a:t>b</a:t>
            </a:r>
            <a:r>
              <a:rPr lang="tr-TR" altLang="tr-TR" sz="2800" b="1" i="1" dirty="0">
                <a:solidFill>
                  <a:schemeClr val="hlink"/>
                </a:solidFill>
                <a:latin typeface="Century Schoolbook" pitchFamily="18" charset="0"/>
              </a:rPr>
              <a:t>u zamanlar çok da uzak değildir, bundan on, on iki yıl önce- Türk saltanatının maddi sınırları uçsuz bucaksız denilecek kadar genişti.            </a:t>
            </a:r>
            <a:r>
              <a:rPr lang="tr-TR" altLang="tr-TR" b="1" i="1" dirty="0">
                <a:solidFill>
                  <a:schemeClr val="hlink"/>
                </a:solidFill>
                <a:latin typeface="Viner Hand ITC" pitchFamily="66" charset="0"/>
              </a:rPr>
              <a:t>               </a:t>
            </a:r>
          </a:p>
          <a:p>
            <a:pPr>
              <a:lnSpc>
                <a:spcPct val="90000"/>
              </a:lnSpc>
              <a:buFontTx/>
              <a:buNone/>
            </a:pPr>
            <a:r>
              <a:rPr lang="tr-TR" altLang="tr-TR" b="1" i="1" dirty="0">
                <a:solidFill>
                  <a:schemeClr val="hlink"/>
                </a:solidFill>
                <a:latin typeface="Viner Hand ITC" pitchFamily="66" charset="0"/>
              </a:rPr>
              <a:t>					</a:t>
            </a:r>
            <a:r>
              <a:rPr lang="tr-TR" altLang="tr-TR" sz="2800" b="1" i="1" dirty="0">
                <a:solidFill>
                  <a:srgbClr val="9ACCA7"/>
                </a:solidFill>
                <a:latin typeface="Century Schoolbook" pitchFamily="18" charset="0"/>
              </a:rPr>
              <a:t>Yakup Kadri</a:t>
            </a:r>
          </a:p>
        </p:txBody>
      </p:sp>
    </p:spTree>
    <p:extLst>
      <p:ext uri="{BB962C8B-B14F-4D97-AF65-F5344CB8AC3E}">
        <p14:creationId xmlns:p14="http://schemas.microsoft.com/office/powerpoint/2010/main" val="596903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1" name="Rectangle 3"/>
          <p:cNvSpPr>
            <a:spLocks noGrp="1" noChangeArrowheads="1"/>
          </p:cNvSpPr>
          <p:nvPr>
            <p:ph type="body" idx="4294967295"/>
          </p:nvPr>
        </p:nvSpPr>
        <p:spPr>
          <a:xfrm>
            <a:off x="1981200" y="762000"/>
            <a:ext cx="7772400" cy="4724400"/>
          </a:xfrm>
        </p:spPr>
        <p:txBody>
          <a:bodyPr/>
          <a:lstStyle/>
          <a:p>
            <a:r>
              <a:rPr lang="tr-TR" altLang="tr-TR" sz="3600" dirty="0">
                <a:solidFill>
                  <a:schemeClr val="tx2"/>
                </a:solidFill>
              </a:rPr>
              <a:t>İki noktadan sonra gelen cümleler büyük harfle başlar:</a:t>
            </a:r>
          </a:p>
          <a:p>
            <a:endParaRPr lang="tr-TR" altLang="tr-TR" sz="3600" dirty="0">
              <a:solidFill>
                <a:schemeClr val="tx2"/>
              </a:solidFill>
            </a:endParaRPr>
          </a:p>
          <a:p>
            <a:endParaRPr lang="tr-TR" altLang="tr-TR" dirty="0"/>
          </a:p>
          <a:p>
            <a:pPr>
              <a:buFontTx/>
              <a:buNone/>
            </a:pPr>
            <a:r>
              <a:rPr lang="tr-TR" altLang="tr-TR" dirty="0">
                <a:solidFill>
                  <a:schemeClr val="hlink"/>
                </a:solidFill>
              </a:rPr>
              <a:t>	</a:t>
            </a:r>
            <a:r>
              <a:rPr lang="tr-TR" altLang="tr-TR" sz="2800" b="1" i="1" dirty="0">
                <a:solidFill>
                  <a:schemeClr val="hlink"/>
                </a:solidFill>
                <a:latin typeface="Century Schoolbook" pitchFamily="18" charset="0"/>
              </a:rPr>
              <a:t>Menfaat sandalyeye benzer</a:t>
            </a:r>
            <a:r>
              <a:rPr lang="tr-TR" altLang="tr-TR" sz="2800" b="1" i="1" dirty="0">
                <a:solidFill>
                  <a:schemeClr val="tx2"/>
                </a:solidFill>
                <a:latin typeface="Century Schoolbook" pitchFamily="18" charset="0"/>
              </a:rPr>
              <a:t>:</a:t>
            </a:r>
            <a:r>
              <a:rPr lang="tr-TR" altLang="tr-TR" sz="2800" b="1" i="1" dirty="0">
                <a:solidFill>
                  <a:schemeClr val="hlink"/>
                </a:solidFill>
                <a:latin typeface="Century Schoolbook" pitchFamily="18" charset="0"/>
              </a:rPr>
              <a:t> </a:t>
            </a:r>
            <a:r>
              <a:rPr lang="tr-TR" altLang="tr-TR" sz="2800" b="1" i="1" dirty="0">
                <a:solidFill>
                  <a:schemeClr val="tx2"/>
                </a:solidFill>
                <a:latin typeface="Century Schoolbook" pitchFamily="18" charset="0"/>
              </a:rPr>
              <a:t>B</a:t>
            </a:r>
            <a:r>
              <a:rPr lang="tr-TR" altLang="tr-TR" sz="2800" b="1" i="1" dirty="0">
                <a:solidFill>
                  <a:schemeClr val="hlink"/>
                </a:solidFill>
                <a:latin typeface="Century Schoolbook" pitchFamily="18" charset="0"/>
              </a:rPr>
              <a:t>aşında taşırsan seni küçültür, ayağının altına alırsan yükseltir.  </a:t>
            </a:r>
            <a:r>
              <a:rPr lang="tr-TR" altLang="tr-TR" sz="2800" b="1" i="1" dirty="0">
                <a:latin typeface="Century Schoolbook" pitchFamily="18" charset="0"/>
              </a:rPr>
              <a:t>  </a:t>
            </a:r>
          </a:p>
          <a:p>
            <a:pPr>
              <a:buFontTx/>
              <a:buNone/>
            </a:pPr>
            <a:r>
              <a:rPr lang="tr-TR" altLang="tr-TR" b="1" i="1" dirty="0">
                <a:solidFill>
                  <a:srgbClr val="9ACCA7"/>
                </a:solidFill>
                <a:latin typeface="Century Schoolbook" pitchFamily="18" charset="0"/>
              </a:rPr>
              <a:t>				</a:t>
            </a:r>
            <a:r>
              <a:rPr lang="tr-TR" altLang="tr-TR" sz="2400" b="1" i="1" dirty="0">
                <a:solidFill>
                  <a:srgbClr val="9ACCA7"/>
                </a:solidFill>
                <a:latin typeface="Century Schoolbook" pitchFamily="18" charset="0"/>
              </a:rPr>
              <a:t>(Cenap Şahabettin)</a:t>
            </a:r>
          </a:p>
        </p:txBody>
      </p:sp>
    </p:spTree>
    <p:extLst>
      <p:ext uri="{BB962C8B-B14F-4D97-AF65-F5344CB8AC3E}">
        <p14:creationId xmlns:p14="http://schemas.microsoft.com/office/powerpoint/2010/main" val="3725390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5" name="Rectangle 3"/>
          <p:cNvSpPr>
            <a:spLocks noGrp="1" noChangeArrowheads="1"/>
          </p:cNvSpPr>
          <p:nvPr>
            <p:ph type="body" idx="4294967295"/>
          </p:nvPr>
        </p:nvSpPr>
        <p:spPr>
          <a:xfrm>
            <a:off x="1236260" y="634621"/>
            <a:ext cx="8153400" cy="4114800"/>
          </a:xfrm>
        </p:spPr>
        <p:txBody>
          <a:bodyPr/>
          <a:lstStyle/>
          <a:p>
            <a:pPr>
              <a:lnSpc>
                <a:spcPct val="90000"/>
              </a:lnSpc>
            </a:pPr>
            <a:r>
              <a:rPr lang="tr-TR" altLang="tr-TR" dirty="0">
                <a:solidFill>
                  <a:schemeClr val="tx2"/>
                </a:solidFill>
              </a:rPr>
              <a:t>Resmî yazılarda saygı bildiren sözlerden sonra gelen ve makam, mevki, unvan bildiren kelimeler de büyük harfle başlar:</a:t>
            </a:r>
            <a:endParaRPr lang="tr-TR" altLang="tr-TR" i="1" dirty="0">
              <a:solidFill>
                <a:schemeClr val="tx2"/>
              </a:solidFill>
            </a:endParaRPr>
          </a:p>
          <a:p>
            <a:pPr>
              <a:lnSpc>
                <a:spcPct val="90000"/>
              </a:lnSpc>
            </a:pPr>
            <a:r>
              <a:rPr lang="tr-TR" altLang="tr-TR" i="1" dirty="0">
                <a:solidFill>
                  <a:schemeClr val="hlink"/>
                </a:solidFill>
              </a:rPr>
              <a:t>Sayın Bakan, </a:t>
            </a:r>
            <a:r>
              <a:rPr lang="tr-TR" altLang="tr-TR" i="1" strike="sngStrike" dirty="0">
                <a:solidFill>
                  <a:schemeClr val="tx2"/>
                </a:solidFill>
              </a:rPr>
              <a:t>(sayın Bakan)</a:t>
            </a:r>
          </a:p>
          <a:p>
            <a:pPr>
              <a:lnSpc>
                <a:spcPct val="90000"/>
              </a:lnSpc>
            </a:pPr>
            <a:r>
              <a:rPr lang="tr-TR" altLang="tr-TR" i="1" dirty="0">
                <a:solidFill>
                  <a:schemeClr val="hlink"/>
                </a:solidFill>
              </a:rPr>
              <a:t>Sayın Başkan,</a:t>
            </a:r>
          </a:p>
          <a:p>
            <a:pPr>
              <a:lnSpc>
                <a:spcPct val="90000"/>
              </a:lnSpc>
            </a:pPr>
            <a:r>
              <a:rPr lang="tr-TR" altLang="tr-TR" i="1" dirty="0">
                <a:solidFill>
                  <a:schemeClr val="hlink"/>
                </a:solidFill>
              </a:rPr>
              <a:t>Sayın Rektör,</a:t>
            </a:r>
          </a:p>
          <a:p>
            <a:pPr>
              <a:lnSpc>
                <a:spcPct val="90000"/>
              </a:lnSpc>
            </a:pPr>
            <a:r>
              <a:rPr lang="tr-TR" altLang="tr-TR" i="1" dirty="0">
                <a:solidFill>
                  <a:schemeClr val="hlink"/>
                </a:solidFill>
              </a:rPr>
              <a:t>Milletvekili Osman Bey geldi.</a:t>
            </a:r>
          </a:p>
          <a:p>
            <a:pPr>
              <a:lnSpc>
                <a:spcPct val="90000"/>
              </a:lnSpc>
            </a:pPr>
            <a:r>
              <a:rPr lang="tr-TR" altLang="tr-TR" i="1" dirty="0">
                <a:solidFill>
                  <a:schemeClr val="hlink"/>
                </a:solidFill>
              </a:rPr>
              <a:t>Bay Ali Çiçek</a:t>
            </a:r>
          </a:p>
        </p:txBody>
      </p:sp>
    </p:spTree>
    <p:extLst>
      <p:ext uri="{BB962C8B-B14F-4D97-AF65-F5344CB8AC3E}">
        <p14:creationId xmlns:p14="http://schemas.microsoft.com/office/powerpoint/2010/main" val="24027670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9" name="Rectangle 3"/>
          <p:cNvSpPr>
            <a:spLocks noGrp="1" noChangeArrowheads="1"/>
          </p:cNvSpPr>
          <p:nvPr>
            <p:ph type="body" idx="4294967295"/>
          </p:nvPr>
        </p:nvSpPr>
        <p:spPr>
          <a:xfrm>
            <a:off x="2209800" y="762000"/>
            <a:ext cx="7696200" cy="4724400"/>
          </a:xfrm>
        </p:spPr>
        <p:txBody>
          <a:bodyPr/>
          <a:lstStyle/>
          <a:p>
            <a:r>
              <a:rPr lang="tr-TR" altLang="tr-TR" dirty="0">
                <a:solidFill>
                  <a:schemeClr val="tx2"/>
                </a:solidFill>
              </a:rPr>
              <a:t>Hitap kelimeleri büyük harfle başlar:</a:t>
            </a:r>
            <a:endParaRPr lang="tr-TR" altLang="tr-TR" i="1" dirty="0">
              <a:solidFill>
                <a:schemeClr val="tx2"/>
              </a:solidFill>
            </a:endParaRPr>
          </a:p>
          <a:p>
            <a:pPr>
              <a:buFontTx/>
              <a:buNone/>
            </a:pPr>
            <a:r>
              <a:rPr lang="tr-TR" altLang="tr-TR" i="1" dirty="0"/>
              <a:t> </a:t>
            </a:r>
          </a:p>
          <a:p>
            <a:r>
              <a:rPr lang="tr-TR" altLang="tr-TR" i="1" dirty="0">
                <a:solidFill>
                  <a:schemeClr val="hlink"/>
                </a:solidFill>
              </a:rPr>
              <a:t>Sevgili Kardeşim,</a:t>
            </a:r>
          </a:p>
          <a:p>
            <a:r>
              <a:rPr lang="tr-TR" altLang="tr-TR" i="1" dirty="0">
                <a:solidFill>
                  <a:schemeClr val="hlink"/>
                </a:solidFill>
              </a:rPr>
              <a:t>Aziz Dostum,</a:t>
            </a:r>
          </a:p>
          <a:p>
            <a:r>
              <a:rPr lang="tr-TR" altLang="tr-TR" i="1" dirty="0">
                <a:solidFill>
                  <a:schemeClr val="hlink"/>
                </a:solidFill>
              </a:rPr>
              <a:t>Değerli Hocam,</a:t>
            </a:r>
          </a:p>
        </p:txBody>
      </p:sp>
    </p:spTree>
    <p:extLst>
      <p:ext uri="{BB962C8B-B14F-4D97-AF65-F5344CB8AC3E}">
        <p14:creationId xmlns:p14="http://schemas.microsoft.com/office/powerpoint/2010/main" val="34973099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1" name="Rectangle 3"/>
          <p:cNvSpPr>
            <a:spLocks noGrp="1" noChangeArrowheads="1"/>
          </p:cNvSpPr>
          <p:nvPr>
            <p:ph type="body" idx="4294967295"/>
          </p:nvPr>
        </p:nvSpPr>
        <p:spPr>
          <a:xfrm>
            <a:off x="1501346" y="469557"/>
            <a:ext cx="8077200" cy="3179928"/>
          </a:xfrm>
        </p:spPr>
        <p:txBody>
          <a:bodyPr/>
          <a:lstStyle/>
          <a:p>
            <a:pPr>
              <a:buFontTx/>
              <a:buNone/>
            </a:pPr>
            <a:r>
              <a:rPr lang="tr-TR" altLang="tr-TR" b="1" dirty="0"/>
              <a:t>	</a:t>
            </a:r>
            <a:r>
              <a:rPr lang="tr-TR" altLang="tr-TR" sz="3600" dirty="0">
                <a:solidFill>
                  <a:schemeClr val="tx2"/>
                </a:solidFill>
              </a:rPr>
              <a:t>Dil ve lehçe adları büyük harfle başlar:</a:t>
            </a:r>
            <a:r>
              <a:rPr lang="tr-TR" altLang="tr-TR" sz="3600" dirty="0"/>
              <a:t> </a:t>
            </a:r>
          </a:p>
          <a:p>
            <a:pPr>
              <a:buFontTx/>
              <a:buNone/>
            </a:pPr>
            <a:r>
              <a:rPr lang="tr-TR" altLang="tr-TR" i="1" dirty="0"/>
              <a:t>	</a:t>
            </a:r>
            <a:r>
              <a:rPr lang="tr-TR" altLang="tr-TR" i="1" dirty="0">
                <a:solidFill>
                  <a:schemeClr val="hlink"/>
                </a:solidFill>
              </a:rPr>
              <a:t>Türkçe, Almanca, İngilizce, Rusça; Oğuzca, Kazakça, Kırgızca, Özbekçe</a:t>
            </a:r>
          </a:p>
        </p:txBody>
      </p:sp>
      <p:sp>
        <p:nvSpPr>
          <p:cNvPr id="2" name="Dikdörtgen 1"/>
          <p:cNvSpPr/>
          <p:nvPr/>
        </p:nvSpPr>
        <p:spPr>
          <a:xfrm>
            <a:off x="1609698" y="3429000"/>
            <a:ext cx="7968848" cy="830997"/>
          </a:xfrm>
          <a:prstGeom prst="rect">
            <a:avLst/>
          </a:prstGeom>
        </p:spPr>
        <p:txBody>
          <a:bodyPr wrap="none">
            <a:spAutoFit/>
          </a:bodyPr>
          <a:lstStyle/>
          <a:p>
            <a:r>
              <a:rPr lang="tr-TR" sz="2400" dirty="0">
                <a:solidFill>
                  <a:schemeClr val="tx2"/>
                </a:solidFill>
              </a:rPr>
              <a:t>UYARI: BU EKLER, KESME İŞARETİ İLE AYRILMAZ!</a:t>
            </a:r>
          </a:p>
          <a:p>
            <a:r>
              <a:rPr lang="tr-TR" sz="2400" dirty="0">
                <a:solidFill>
                  <a:srgbClr val="0070C0"/>
                </a:solidFill>
              </a:rPr>
              <a:t>	Türk’çe, Türkçe’nin </a:t>
            </a:r>
            <a:r>
              <a:rPr lang="tr-TR" sz="2400" dirty="0">
                <a:solidFill>
                  <a:schemeClr val="tx2"/>
                </a:solidFill>
              </a:rPr>
              <a:t>OLMAZ!</a:t>
            </a:r>
          </a:p>
        </p:txBody>
      </p:sp>
      <p:sp>
        <p:nvSpPr>
          <p:cNvPr id="3" name="Dikdörtgen 2">
            <a:extLst>
              <a:ext uri="{FF2B5EF4-FFF2-40B4-BE49-F238E27FC236}">
                <a16:creationId xmlns:a16="http://schemas.microsoft.com/office/drawing/2014/main" id="{EB0080F5-C948-4C09-ACD6-223B75E8BCC0}"/>
              </a:ext>
            </a:extLst>
          </p:cNvPr>
          <p:cNvSpPr/>
          <p:nvPr/>
        </p:nvSpPr>
        <p:spPr>
          <a:xfrm>
            <a:off x="2790568" y="4688524"/>
            <a:ext cx="8503508" cy="1477328"/>
          </a:xfrm>
          <a:prstGeom prst="rect">
            <a:avLst/>
          </a:prstGeom>
        </p:spPr>
        <p:txBody>
          <a:bodyPr wrap="square">
            <a:spAutoFit/>
          </a:bodyPr>
          <a:lstStyle/>
          <a:p>
            <a:r>
              <a:rPr lang="tr-TR" dirty="0"/>
              <a:t>Özel adlara getirilen </a:t>
            </a:r>
            <a:r>
              <a:rPr lang="tr-TR" u="sng" dirty="0">
                <a:solidFill>
                  <a:schemeClr val="tx2"/>
                </a:solidFill>
              </a:rPr>
              <a:t>yapım ekleri, çokluk eki ve bunlardan sonra gelen diğer ekler kesmeyle ayrılmaz</a:t>
            </a:r>
            <a:r>
              <a:rPr lang="tr-TR" dirty="0"/>
              <a:t>: Türklük, Türkleşmek, Türkçü, Türkçülük, Türkçe, Müslümanlık, Hristiyanlık, Avrupalı, Avrupalılaşmak, Aydınlı, Konyalı, Bursalı, Ahmetler, Mehmetler, Yakup Kadriler, Türklerin, Türklüğün, Türkleşmekte, Türkçenin, Müslümanlıkta, Hollandalıdan, Hristiyanlıktan, Atatürkçülüğün vb.</a:t>
            </a:r>
          </a:p>
        </p:txBody>
      </p:sp>
    </p:spTree>
    <p:extLst>
      <p:ext uri="{BB962C8B-B14F-4D97-AF65-F5344CB8AC3E}">
        <p14:creationId xmlns:p14="http://schemas.microsoft.com/office/powerpoint/2010/main" val="4087287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9" name="Rectangle 3"/>
          <p:cNvSpPr>
            <a:spLocks noGrp="1" noChangeArrowheads="1"/>
          </p:cNvSpPr>
          <p:nvPr>
            <p:ph type="body" idx="4294967295"/>
          </p:nvPr>
        </p:nvSpPr>
        <p:spPr>
          <a:xfrm>
            <a:off x="1905000" y="838200"/>
            <a:ext cx="8153400" cy="4648200"/>
          </a:xfrm>
        </p:spPr>
        <p:txBody>
          <a:bodyPr/>
          <a:lstStyle/>
          <a:p>
            <a:pPr marL="0" indent="0">
              <a:buNone/>
            </a:pPr>
            <a:r>
              <a:rPr lang="tr-TR" altLang="tr-TR" sz="3600" dirty="0">
                <a:solidFill>
                  <a:schemeClr val="tx2"/>
                </a:solidFill>
              </a:rPr>
              <a:t>Din ve mezhep adları ile bunların mensuplarını bildiren sözler büyük harfle başlar: </a:t>
            </a:r>
          </a:p>
          <a:p>
            <a:endParaRPr lang="tr-TR" altLang="tr-TR" sz="3600" dirty="0">
              <a:solidFill>
                <a:schemeClr val="tx2"/>
              </a:solidFill>
            </a:endParaRPr>
          </a:p>
          <a:p>
            <a:pPr>
              <a:buFontTx/>
              <a:buNone/>
            </a:pPr>
            <a:r>
              <a:rPr lang="tr-TR" altLang="tr-TR" sz="2800" i="1" dirty="0">
                <a:solidFill>
                  <a:schemeClr val="hlink"/>
                </a:solidFill>
              </a:rPr>
              <a:t>	Müslümanlık, Müslüman; Hristiyanlık, Hristiyan; Musevilik, Musevi; Budizm, Budist; </a:t>
            </a:r>
          </a:p>
          <a:p>
            <a:pPr>
              <a:buFontTx/>
              <a:buNone/>
            </a:pPr>
            <a:r>
              <a:rPr lang="tr-TR" altLang="tr-TR" sz="2800" i="1" dirty="0">
                <a:solidFill>
                  <a:schemeClr val="hlink"/>
                </a:solidFill>
              </a:rPr>
              <a:t>	Hanefilik, Hanefi; Malikilik, Maliki; Protestanlık, Protestan; Katoliklik, Katolik</a:t>
            </a:r>
          </a:p>
        </p:txBody>
      </p:sp>
    </p:spTree>
    <p:extLst>
      <p:ext uri="{BB962C8B-B14F-4D97-AF65-F5344CB8AC3E}">
        <p14:creationId xmlns:p14="http://schemas.microsoft.com/office/powerpoint/2010/main" val="13871529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3" name="Rectangle 3"/>
          <p:cNvSpPr>
            <a:spLocks noGrp="1" noChangeArrowheads="1"/>
          </p:cNvSpPr>
          <p:nvPr>
            <p:ph type="body" idx="4294967295"/>
          </p:nvPr>
        </p:nvSpPr>
        <p:spPr>
          <a:xfrm>
            <a:off x="1905000" y="838200"/>
            <a:ext cx="7848600" cy="5029200"/>
          </a:xfrm>
        </p:spPr>
        <p:txBody>
          <a:bodyPr/>
          <a:lstStyle/>
          <a:p>
            <a:pPr>
              <a:buFontTx/>
              <a:buNone/>
            </a:pPr>
            <a:r>
              <a:rPr lang="tr-TR" altLang="tr-TR" sz="2800" b="1" dirty="0"/>
              <a:t>	</a:t>
            </a:r>
            <a:r>
              <a:rPr lang="tr-TR" altLang="tr-TR" sz="2800" dirty="0">
                <a:solidFill>
                  <a:schemeClr val="tx2"/>
                </a:solidFill>
              </a:rPr>
              <a:t>Yer adları (kıta, bölge, il, ilçe, köy, semt, cadde, sokak, semt vb.) büyük harfle başlar: </a:t>
            </a:r>
            <a:endParaRPr lang="tr-TR" altLang="tr-TR" sz="2800" i="1" dirty="0">
              <a:solidFill>
                <a:schemeClr val="tx2"/>
              </a:solidFill>
            </a:endParaRPr>
          </a:p>
          <a:p>
            <a:pPr>
              <a:buFontTx/>
              <a:buNone/>
            </a:pPr>
            <a:r>
              <a:rPr lang="tr-TR" altLang="tr-TR" sz="2800" i="1" dirty="0"/>
              <a:t>	</a:t>
            </a:r>
            <a:r>
              <a:rPr lang="tr-TR" altLang="tr-TR" sz="2800" i="1" dirty="0">
                <a:solidFill>
                  <a:schemeClr val="hlink"/>
                </a:solidFill>
              </a:rPr>
              <a:t>Asya, Avrupa, Afrika, Amerika; </a:t>
            </a:r>
          </a:p>
          <a:p>
            <a:pPr>
              <a:buFontTx/>
              <a:buNone/>
            </a:pPr>
            <a:r>
              <a:rPr lang="tr-TR" altLang="tr-TR" sz="2800" i="1" dirty="0">
                <a:solidFill>
                  <a:schemeClr val="hlink"/>
                </a:solidFill>
              </a:rPr>
              <a:t>	İç Anadolu, Doğu Anadolu, Güneydoğu Anadolu, Yakın Doğu; Ankara, İstanbul, Taşkent, Bağdat, Moskova; Turgutlu, Ürgüp, Ahlat; </a:t>
            </a:r>
            <a:r>
              <a:rPr lang="tr-TR" altLang="tr-TR" sz="2800" i="1" dirty="0" err="1">
                <a:solidFill>
                  <a:schemeClr val="hlink"/>
                </a:solidFill>
              </a:rPr>
              <a:t>Çayırbağı</a:t>
            </a:r>
            <a:r>
              <a:rPr lang="tr-TR" altLang="tr-TR" sz="2800" i="1" dirty="0">
                <a:solidFill>
                  <a:schemeClr val="hlink"/>
                </a:solidFill>
              </a:rPr>
              <a:t>, </a:t>
            </a:r>
            <a:r>
              <a:rPr lang="tr-TR" altLang="tr-TR" sz="2800" i="1" dirty="0" err="1">
                <a:solidFill>
                  <a:schemeClr val="hlink"/>
                </a:solidFill>
              </a:rPr>
              <a:t>Akçaköy</a:t>
            </a:r>
            <a:r>
              <a:rPr lang="tr-TR" altLang="tr-TR" sz="2800" i="1" dirty="0">
                <a:solidFill>
                  <a:schemeClr val="hlink"/>
                </a:solidFill>
              </a:rPr>
              <a:t>; Bahçelievler, Cebeci; Atatürk Bulvarı, Ziya Gökalp Caddesi; </a:t>
            </a:r>
            <a:r>
              <a:rPr lang="tr-TR" altLang="tr-TR" sz="2800" i="1" dirty="0" err="1">
                <a:solidFill>
                  <a:schemeClr val="hlink"/>
                </a:solidFill>
              </a:rPr>
              <a:t>Sankiyedim</a:t>
            </a:r>
            <a:r>
              <a:rPr lang="tr-TR" altLang="tr-TR" sz="2800" i="1" dirty="0">
                <a:solidFill>
                  <a:schemeClr val="hlink"/>
                </a:solidFill>
              </a:rPr>
              <a:t> Sokağı, </a:t>
            </a:r>
            <a:r>
              <a:rPr lang="tr-TR" altLang="tr-TR" sz="2800" i="1" dirty="0" err="1">
                <a:solidFill>
                  <a:schemeClr val="hlink"/>
                </a:solidFill>
              </a:rPr>
              <a:t>Asmalımescit</a:t>
            </a:r>
            <a:r>
              <a:rPr lang="tr-TR" altLang="tr-TR" sz="2800" i="1" dirty="0">
                <a:solidFill>
                  <a:schemeClr val="hlink"/>
                </a:solidFill>
              </a:rPr>
              <a:t> Sokağı</a:t>
            </a:r>
          </a:p>
        </p:txBody>
      </p:sp>
    </p:spTree>
    <p:extLst>
      <p:ext uri="{BB962C8B-B14F-4D97-AF65-F5344CB8AC3E}">
        <p14:creationId xmlns:p14="http://schemas.microsoft.com/office/powerpoint/2010/main" val="10033287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7" name="Rectangle 3"/>
          <p:cNvSpPr>
            <a:spLocks noGrp="1" noChangeArrowheads="1"/>
          </p:cNvSpPr>
          <p:nvPr>
            <p:ph type="body" idx="4294967295"/>
          </p:nvPr>
        </p:nvSpPr>
        <p:spPr>
          <a:xfrm>
            <a:off x="1981200" y="457200"/>
            <a:ext cx="7848600" cy="5029200"/>
          </a:xfrm>
        </p:spPr>
        <p:txBody>
          <a:bodyPr/>
          <a:lstStyle/>
          <a:p>
            <a:pPr algn="ctr">
              <a:buFontTx/>
              <a:buNone/>
            </a:pPr>
            <a:r>
              <a:rPr lang="tr-TR" altLang="tr-TR" sz="2800" b="1" dirty="0"/>
              <a:t>	</a:t>
            </a:r>
            <a:r>
              <a:rPr lang="tr-TR" altLang="tr-TR" sz="2800" b="1" dirty="0">
                <a:solidFill>
                  <a:schemeClr val="tx2"/>
                </a:solidFill>
              </a:rPr>
              <a:t>UYARI </a:t>
            </a:r>
          </a:p>
          <a:p>
            <a:pPr algn="ctr">
              <a:buFontTx/>
              <a:buNone/>
            </a:pPr>
            <a:r>
              <a:rPr lang="tr-TR" altLang="tr-TR" sz="2800" i="1" dirty="0">
                <a:solidFill>
                  <a:schemeClr val="folHlink"/>
                </a:solidFill>
              </a:rPr>
              <a:t>doğu</a:t>
            </a:r>
            <a:r>
              <a:rPr lang="tr-TR" altLang="tr-TR" sz="2800" dirty="0">
                <a:solidFill>
                  <a:schemeClr val="folHlink"/>
                </a:solidFill>
              </a:rPr>
              <a:t> </a:t>
            </a:r>
            <a:r>
              <a:rPr lang="tr-TR" altLang="tr-TR" sz="2800" dirty="0">
                <a:solidFill>
                  <a:schemeClr val="tx2"/>
                </a:solidFill>
              </a:rPr>
              <a:t>ve </a:t>
            </a:r>
            <a:r>
              <a:rPr lang="tr-TR" altLang="tr-TR" sz="2800" i="1" dirty="0">
                <a:solidFill>
                  <a:schemeClr val="folHlink"/>
                </a:solidFill>
              </a:rPr>
              <a:t>batı</a:t>
            </a:r>
            <a:r>
              <a:rPr lang="tr-TR" altLang="tr-TR" sz="2800" dirty="0">
                <a:solidFill>
                  <a:schemeClr val="folHlink"/>
                </a:solidFill>
              </a:rPr>
              <a:t> </a:t>
            </a:r>
            <a:r>
              <a:rPr lang="tr-TR" altLang="tr-TR" sz="2800" dirty="0">
                <a:solidFill>
                  <a:schemeClr val="tx2"/>
                </a:solidFill>
              </a:rPr>
              <a:t>sözleri yön bildirdiğinde küçük olarak yazılır: </a:t>
            </a:r>
          </a:p>
          <a:p>
            <a:pPr algn="ctr">
              <a:buFontTx/>
              <a:buNone/>
            </a:pPr>
            <a:r>
              <a:rPr lang="tr-TR" altLang="tr-TR" sz="2800" i="1" dirty="0">
                <a:solidFill>
                  <a:schemeClr val="hlink"/>
                </a:solidFill>
              </a:rPr>
              <a:t>Bursa’nın doğusu</a:t>
            </a:r>
            <a:endParaRPr lang="tr-TR" altLang="tr-TR" sz="2800" dirty="0">
              <a:solidFill>
                <a:schemeClr val="hlink"/>
              </a:solidFill>
            </a:endParaRPr>
          </a:p>
          <a:p>
            <a:pPr algn="ctr">
              <a:buFontTx/>
              <a:buNone/>
            </a:pPr>
            <a:endParaRPr lang="tr-TR" altLang="tr-TR" sz="2800" dirty="0">
              <a:solidFill>
                <a:schemeClr val="hlink"/>
              </a:solidFill>
            </a:endParaRPr>
          </a:p>
          <a:p>
            <a:pPr algn="ctr">
              <a:buFontTx/>
              <a:buNone/>
            </a:pPr>
            <a:r>
              <a:rPr lang="tr-TR" altLang="tr-TR" sz="2800" dirty="0">
                <a:solidFill>
                  <a:schemeClr val="tx2"/>
                </a:solidFill>
              </a:rPr>
              <a:t>Düşünce, hayat tarzı, politika vb. anlamlar bildirdiğinde ise büyük olarak yazılır: </a:t>
            </a:r>
          </a:p>
          <a:p>
            <a:endParaRPr lang="tr-TR" altLang="tr-TR" sz="2800" dirty="0">
              <a:solidFill>
                <a:schemeClr val="tx2"/>
              </a:solidFill>
            </a:endParaRPr>
          </a:p>
          <a:p>
            <a:pPr>
              <a:buFontTx/>
              <a:buNone/>
            </a:pPr>
            <a:r>
              <a:rPr lang="tr-TR" altLang="tr-TR" sz="2800" i="1" dirty="0"/>
              <a:t>	</a:t>
            </a:r>
            <a:r>
              <a:rPr lang="tr-TR" altLang="tr-TR" sz="2800" i="1" dirty="0">
                <a:solidFill>
                  <a:schemeClr val="hlink"/>
                </a:solidFill>
              </a:rPr>
              <a:t>Batı medeniyeti, Doğu mistisizmi </a:t>
            </a:r>
            <a:r>
              <a:rPr lang="tr-TR" altLang="tr-TR" sz="2800" dirty="0">
                <a:solidFill>
                  <a:schemeClr val="hlink"/>
                </a:solidFill>
              </a:rPr>
              <a:t>vb.</a:t>
            </a:r>
          </a:p>
        </p:txBody>
      </p:sp>
    </p:spTree>
    <p:extLst>
      <p:ext uri="{BB962C8B-B14F-4D97-AF65-F5344CB8AC3E}">
        <p14:creationId xmlns:p14="http://schemas.microsoft.com/office/powerpoint/2010/main" val="32428144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1" name="Rectangle 3"/>
          <p:cNvSpPr>
            <a:spLocks noGrp="1" noChangeArrowheads="1"/>
          </p:cNvSpPr>
          <p:nvPr>
            <p:ph type="body" idx="4294967295"/>
          </p:nvPr>
        </p:nvSpPr>
        <p:spPr>
          <a:xfrm>
            <a:off x="0" y="483358"/>
            <a:ext cx="12191999" cy="4648200"/>
          </a:xfrm>
        </p:spPr>
        <p:txBody>
          <a:bodyPr/>
          <a:lstStyle/>
          <a:p>
            <a:pPr>
              <a:lnSpc>
                <a:spcPct val="90000"/>
              </a:lnSpc>
            </a:pPr>
            <a:r>
              <a:rPr lang="tr-TR" altLang="tr-TR" sz="2800" dirty="0">
                <a:solidFill>
                  <a:schemeClr val="tx2"/>
                </a:solidFill>
              </a:rPr>
              <a:t>Yer adlarında ilk isimden sonra gelen </a:t>
            </a:r>
            <a:r>
              <a:rPr lang="tr-TR" altLang="tr-TR" sz="2800" i="1" dirty="0">
                <a:solidFill>
                  <a:schemeClr val="folHlink"/>
                </a:solidFill>
              </a:rPr>
              <a:t>deniz, nehir, göl, dağ, boğaz</a:t>
            </a:r>
            <a:r>
              <a:rPr lang="tr-TR" altLang="tr-TR" sz="2800" i="1" dirty="0">
                <a:solidFill>
                  <a:schemeClr val="tx2"/>
                </a:solidFill>
              </a:rPr>
              <a:t> </a:t>
            </a:r>
            <a:r>
              <a:rPr lang="tr-TR" altLang="tr-TR" sz="2800" dirty="0">
                <a:solidFill>
                  <a:schemeClr val="tx2"/>
                </a:solidFill>
              </a:rPr>
              <a:t>vb. tür bildiren ikinci isimler büyük harfle başlar: </a:t>
            </a:r>
          </a:p>
          <a:p>
            <a:pPr>
              <a:lnSpc>
                <a:spcPct val="90000"/>
              </a:lnSpc>
              <a:buFontTx/>
              <a:buNone/>
            </a:pPr>
            <a:endParaRPr lang="tr-TR" altLang="tr-TR" sz="2800" dirty="0">
              <a:solidFill>
                <a:schemeClr val="tx2"/>
              </a:solidFill>
            </a:endParaRPr>
          </a:p>
          <a:p>
            <a:pPr>
              <a:lnSpc>
                <a:spcPct val="90000"/>
              </a:lnSpc>
              <a:buFontTx/>
              <a:buNone/>
            </a:pPr>
            <a:r>
              <a:rPr lang="tr-TR" altLang="tr-TR" sz="2800" i="1" dirty="0"/>
              <a:t>	</a:t>
            </a:r>
            <a:r>
              <a:rPr lang="tr-TR" altLang="tr-TR" sz="2800" i="1" dirty="0">
                <a:solidFill>
                  <a:schemeClr val="hlink"/>
                </a:solidFill>
              </a:rPr>
              <a:t>Ağrı Dağı, Aral Gölü, Çanakkale Boğazı, Dicle Irmağı, Ege Denizi, Erciyes Dağı, Fırat Nehri, Tuna Nehri, Van Gölü, Zigana Geçidi</a:t>
            </a:r>
          </a:p>
          <a:p>
            <a:pPr>
              <a:lnSpc>
                <a:spcPct val="90000"/>
              </a:lnSpc>
              <a:buFontTx/>
              <a:buNone/>
            </a:pPr>
            <a:endParaRPr lang="tr-TR" altLang="tr-TR" sz="2800" i="1" dirty="0">
              <a:solidFill>
                <a:schemeClr val="hlink"/>
              </a:solidFill>
            </a:endParaRPr>
          </a:p>
          <a:p>
            <a:pPr>
              <a:lnSpc>
                <a:spcPct val="90000"/>
              </a:lnSpc>
              <a:buFontTx/>
              <a:buNone/>
            </a:pPr>
            <a:r>
              <a:rPr lang="tr-TR" altLang="tr-TR" sz="2800" i="1" dirty="0">
                <a:solidFill>
                  <a:schemeClr val="tx2"/>
                </a:solidFill>
              </a:rPr>
              <a:t>Not: Sonunda 3. teklik kişi iyelik eki olan özel ada, bu ek dışında başka bir iyelik eki getirildiğinde kesme işareti konmaz: </a:t>
            </a:r>
          </a:p>
          <a:p>
            <a:pPr>
              <a:lnSpc>
                <a:spcPct val="90000"/>
              </a:lnSpc>
              <a:buFontTx/>
              <a:buNone/>
            </a:pPr>
            <a:r>
              <a:rPr lang="tr-TR" altLang="tr-TR" sz="2800" i="1" dirty="0">
                <a:solidFill>
                  <a:schemeClr val="hlink"/>
                </a:solidFill>
              </a:rPr>
              <a:t>Ağrı Dağı</a:t>
            </a:r>
            <a:r>
              <a:rPr lang="tr-TR" altLang="tr-TR" sz="2800" i="1" dirty="0">
                <a:solidFill>
                  <a:schemeClr val="tx2"/>
                </a:solidFill>
              </a:rPr>
              <a:t>’</a:t>
            </a:r>
            <a:r>
              <a:rPr lang="tr-TR" altLang="tr-TR" sz="2800" i="1" dirty="0">
                <a:solidFill>
                  <a:schemeClr val="hlink"/>
                </a:solidFill>
              </a:rPr>
              <a:t>nın, Türkiye</a:t>
            </a:r>
            <a:r>
              <a:rPr lang="tr-TR" altLang="tr-TR" sz="2800" i="1" dirty="0">
                <a:solidFill>
                  <a:schemeClr val="tx2"/>
                </a:solidFill>
              </a:rPr>
              <a:t>’</a:t>
            </a:r>
            <a:r>
              <a:rPr lang="tr-TR" altLang="tr-TR" sz="2800" i="1" dirty="0">
                <a:solidFill>
                  <a:schemeClr val="hlink"/>
                </a:solidFill>
              </a:rPr>
              <a:t>mizin… </a:t>
            </a:r>
          </a:p>
          <a:p>
            <a:pPr>
              <a:lnSpc>
                <a:spcPct val="90000"/>
              </a:lnSpc>
              <a:buFontTx/>
              <a:buNone/>
            </a:pPr>
            <a:r>
              <a:rPr lang="tr-TR" altLang="tr-TR" sz="2800" i="1" dirty="0">
                <a:solidFill>
                  <a:schemeClr val="hlink"/>
                </a:solidFill>
              </a:rPr>
              <a:t>Amik Ova</a:t>
            </a:r>
            <a:r>
              <a:rPr lang="tr-TR" altLang="tr-TR" sz="2800" i="1" dirty="0">
                <a:solidFill>
                  <a:schemeClr val="tx2"/>
                </a:solidFill>
              </a:rPr>
              <a:t>mız</a:t>
            </a:r>
            <a:r>
              <a:rPr lang="tr-TR" altLang="tr-TR" sz="2800" i="1" dirty="0">
                <a:solidFill>
                  <a:schemeClr val="hlink"/>
                </a:solidFill>
              </a:rPr>
              <a:t>, Amik Ovamızı, Hacettepe Üniversite</a:t>
            </a:r>
            <a:r>
              <a:rPr lang="tr-TR" altLang="tr-TR" sz="2800" i="1" dirty="0">
                <a:solidFill>
                  <a:schemeClr val="tx2"/>
                </a:solidFill>
              </a:rPr>
              <a:t>miz, </a:t>
            </a:r>
          </a:p>
          <a:p>
            <a:pPr>
              <a:lnSpc>
                <a:spcPct val="90000"/>
              </a:lnSpc>
              <a:buFontTx/>
              <a:buNone/>
            </a:pPr>
            <a:r>
              <a:rPr lang="tr-TR" altLang="tr-TR" sz="2800" i="1" dirty="0">
                <a:solidFill>
                  <a:srgbClr val="00B050"/>
                </a:solidFill>
              </a:rPr>
              <a:t>Hacettepe Üniversitemiz</a:t>
            </a:r>
            <a:r>
              <a:rPr lang="tr-TR" altLang="tr-TR" sz="2800" i="1" dirty="0">
                <a:solidFill>
                  <a:schemeClr val="tx2"/>
                </a:solidFill>
              </a:rPr>
              <a:t>de…</a:t>
            </a:r>
          </a:p>
          <a:p>
            <a:pPr>
              <a:lnSpc>
                <a:spcPct val="90000"/>
              </a:lnSpc>
              <a:buFontTx/>
              <a:buNone/>
            </a:pPr>
            <a:endParaRPr lang="tr-TR" altLang="tr-TR" sz="2800" i="1" dirty="0">
              <a:solidFill>
                <a:schemeClr val="hlink"/>
              </a:solidFill>
            </a:endParaRPr>
          </a:p>
        </p:txBody>
      </p:sp>
    </p:spTree>
    <p:extLst>
      <p:ext uri="{BB962C8B-B14F-4D97-AF65-F5344CB8AC3E}">
        <p14:creationId xmlns:p14="http://schemas.microsoft.com/office/powerpoint/2010/main" val="515143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Rectangle 3"/>
          <p:cNvSpPr>
            <a:spLocks noGrp="1" noChangeArrowheads="1"/>
          </p:cNvSpPr>
          <p:nvPr>
            <p:ph type="body" idx="4294967295"/>
          </p:nvPr>
        </p:nvSpPr>
        <p:spPr>
          <a:xfrm>
            <a:off x="-122830" y="570931"/>
            <a:ext cx="11764370" cy="4724400"/>
          </a:xfrm>
        </p:spPr>
        <p:txBody>
          <a:bodyPr/>
          <a:lstStyle/>
          <a:p>
            <a:pPr>
              <a:buFontTx/>
              <a:buNone/>
            </a:pPr>
            <a:r>
              <a:rPr lang="tr-TR" altLang="tr-TR" dirty="0">
                <a:solidFill>
                  <a:schemeClr val="tx2"/>
                </a:solidFill>
              </a:rPr>
              <a:t>	</a:t>
            </a:r>
          </a:p>
          <a:p>
            <a:pPr>
              <a:buFontTx/>
              <a:buNone/>
            </a:pPr>
            <a:r>
              <a:rPr lang="tr-TR" altLang="tr-TR" dirty="0">
                <a:solidFill>
                  <a:schemeClr val="tx2"/>
                </a:solidFill>
              </a:rPr>
              <a:t>	</a:t>
            </a:r>
            <a:r>
              <a:rPr lang="tr-TR" altLang="tr-TR" sz="3600" dirty="0">
                <a:solidFill>
                  <a:schemeClr val="tx2"/>
                </a:solidFill>
              </a:rPr>
              <a:t>Özel ada dâhil olmayıp tamlama kuran şehir, il, ilçe, bucak, belde, köy vb. sözler küçük harfle başlar:</a:t>
            </a:r>
            <a:r>
              <a:rPr lang="tr-TR" altLang="tr-TR" sz="3600" i="1" dirty="0">
                <a:solidFill>
                  <a:schemeClr val="tx2"/>
                </a:solidFill>
              </a:rPr>
              <a:t> </a:t>
            </a:r>
          </a:p>
          <a:p>
            <a:pPr>
              <a:buFontTx/>
              <a:buNone/>
            </a:pPr>
            <a:endParaRPr lang="tr-TR" altLang="tr-TR" sz="3600" i="1" dirty="0">
              <a:solidFill>
                <a:schemeClr val="tx2"/>
              </a:solidFill>
            </a:endParaRPr>
          </a:p>
          <a:p>
            <a:pPr>
              <a:buFontTx/>
              <a:buNone/>
            </a:pPr>
            <a:r>
              <a:rPr lang="tr-TR" altLang="tr-TR" i="1" dirty="0">
                <a:solidFill>
                  <a:schemeClr val="hlink"/>
                </a:solidFill>
              </a:rPr>
              <a:t>	Ankara </a:t>
            </a:r>
            <a:r>
              <a:rPr lang="tr-TR" altLang="tr-TR" i="1" dirty="0">
                <a:solidFill>
                  <a:schemeClr val="tx2"/>
                </a:solidFill>
              </a:rPr>
              <a:t>i</a:t>
            </a:r>
            <a:r>
              <a:rPr lang="tr-TR" altLang="tr-TR" i="1" dirty="0">
                <a:solidFill>
                  <a:schemeClr val="hlink"/>
                </a:solidFill>
              </a:rPr>
              <a:t>li, Etimesgut </a:t>
            </a:r>
            <a:r>
              <a:rPr lang="tr-TR" altLang="tr-TR" i="1" dirty="0">
                <a:solidFill>
                  <a:schemeClr val="tx2"/>
                </a:solidFill>
              </a:rPr>
              <a:t>i</a:t>
            </a:r>
            <a:r>
              <a:rPr lang="tr-TR" altLang="tr-TR" i="1" dirty="0">
                <a:solidFill>
                  <a:schemeClr val="hlink"/>
                </a:solidFill>
              </a:rPr>
              <a:t>lçesi, Taflan </a:t>
            </a:r>
            <a:r>
              <a:rPr lang="tr-TR" altLang="tr-TR" i="1" dirty="0">
                <a:solidFill>
                  <a:schemeClr val="tx2"/>
                </a:solidFill>
              </a:rPr>
              <a:t>k</a:t>
            </a:r>
            <a:r>
              <a:rPr lang="tr-TR" altLang="tr-TR" i="1" dirty="0">
                <a:solidFill>
                  <a:schemeClr val="hlink"/>
                </a:solidFill>
              </a:rPr>
              <a:t>öyüne bağlı memurumuz </a:t>
            </a:r>
            <a:r>
              <a:rPr lang="tr-TR" altLang="tr-TR" i="1" dirty="0" err="1">
                <a:solidFill>
                  <a:schemeClr val="hlink"/>
                </a:solidFill>
              </a:rPr>
              <a:t>Cemşit</a:t>
            </a:r>
            <a:r>
              <a:rPr lang="tr-TR" altLang="tr-TR" i="1" dirty="0">
                <a:solidFill>
                  <a:schemeClr val="hlink"/>
                </a:solidFill>
              </a:rPr>
              <a:t> Şitoğlu’nun cenazesi Konya </a:t>
            </a:r>
            <a:r>
              <a:rPr lang="tr-TR" altLang="tr-TR" i="1" dirty="0">
                <a:solidFill>
                  <a:schemeClr val="tx2"/>
                </a:solidFill>
              </a:rPr>
              <a:t>i</a:t>
            </a:r>
            <a:r>
              <a:rPr lang="tr-TR" altLang="tr-TR" i="1" dirty="0">
                <a:solidFill>
                  <a:schemeClr val="hlink"/>
                </a:solidFill>
              </a:rPr>
              <a:t>li, Meram </a:t>
            </a:r>
            <a:r>
              <a:rPr lang="tr-TR" altLang="tr-TR" i="1" dirty="0">
                <a:solidFill>
                  <a:schemeClr val="tx2"/>
                </a:solidFill>
              </a:rPr>
              <a:t>i</a:t>
            </a:r>
            <a:r>
              <a:rPr lang="tr-TR" altLang="tr-TR" i="1" dirty="0">
                <a:solidFill>
                  <a:schemeClr val="hlink"/>
                </a:solidFill>
              </a:rPr>
              <a:t>lçesi, Aydın </a:t>
            </a:r>
            <a:r>
              <a:rPr lang="tr-TR" altLang="tr-TR" i="1" dirty="0">
                <a:solidFill>
                  <a:srgbClr val="FF0000"/>
                </a:solidFill>
              </a:rPr>
              <a:t>S</a:t>
            </a:r>
            <a:r>
              <a:rPr lang="tr-TR" altLang="tr-TR" i="1" dirty="0">
                <a:solidFill>
                  <a:srgbClr val="00B050"/>
                </a:solidFill>
              </a:rPr>
              <a:t>o</a:t>
            </a:r>
            <a:r>
              <a:rPr lang="tr-TR" altLang="tr-TR" i="1" dirty="0">
                <a:solidFill>
                  <a:schemeClr val="hlink"/>
                </a:solidFill>
              </a:rPr>
              <a:t>kak, Kesirler </a:t>
            </a:r>
            <a:r>
              <a:rPr lang="tr-TR" altLang="tr-TR" i="1" dirty="0">
                <a:solidFill>
                  <a:schemeClr val="tx2"/>
                </a:solidFill>
              </a:rPr>
              <a:t>M</a:t>
            </a:r>
            <a:r>
              <a:rPr lang="tr-TR" altLang="tr-TR" i="1" dirty="0">
                <a:solidFill>
                  <a:schemeClr val="hlink"/>
                </a:solidFill>
              </a:rPr>
              <a:t>ezarlığ</a:t>
            </a:r>
            <a:r>
              <a:rPr lang="tr-TR" altLang="tr-TR" i="1" dirty="0">
                <a:solidFill>
                  <a:srgbClr val="00B050"/>
                </a:solidFill>
              </a:rPr>
              <a:t>ı’nda  </a:t>
            </a:r>
            <a:r>
              <a:rPr lang="tr-TR" altLang="tr-TR" i="1" dirty="0">
                <a:solidFill>
                  <a:schemeClr val="hlink"/>
                </a:solidFill>
              </a:rPr>
              <a:t>defn</a:t>
            </a:r>
            <a:r>
              <a:rPr lang="tr-TR" altLang="tr-TR" i="1" dirty="0">
                <a:solidFill>
                  <a:srgbClr val="FF0000"/>
                </a:solidFill>
              </a:rPr>
              <a:t>ol</a:t>
            </a:r>
            <a:r>
              <a:rPr lang="tr-TR" altLang="tr-TR" i="1" dirty="0">
                <a:solidFill>
                  <a:schemeClr val="hlink"/>
                </a:solidFill>
              </a:rPr>
              <a:t>unacaktır.</a:t>
            </a:r>
            <a:endParaRPr lang="tr-TR" altLang="tr-TR" dirty="0">
              <a:solidFill>
                <a:schemeClr val="hlink"/>
              </a:solidFill>
            </a:endParaRPr>
          </a:p>
        </p:txBody>
      </p:sp>
    </p:spTree>
    <p:extLst>
      <p:ext uri="{BB962C8B-B14F-4D97-AF65-F5344CB8AC3E}">
        <p14:creationId xmlns:p14="http://schemas.microsoft.com/office/powerpoint/2010/main" val="1849056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23081" y="972741"/>
            <a:ext cx="11646089" cy="4524315"/>
          </a:xfrm>
          <a:prstGeom prst="rect">
            <a:avLst/>
          </a:prstGeom>
        </p:spPr>
        <p:txBody>
          <a:bodyPr wrap="square">
            <a:spAutoFit/>
          </a:bodyPr>
          <a:lstStyle/>
          <a:p>
            <a:pPr lvl="0">
              <a:defRPr/>
            </a:pPr>
            <a:r>
              <a:rPr lang="tr-TR" sz="2400" b="1" kern="0" dirty="0">
                <a:solidFill>
                  <a:prstClr val="black"/>
                </a:solidFill>
                <a:latin typeface="Comic Sans MS" panose="030F0702030302020204" pitchFamily="66" charset="0"/>
              </a:rPr>
              <a:t>1. BÖLÜM: TÜRKÇE YAZIM KURALLARI</a:t>
            </a:r>
          </a:p>
          <a:p>
            <a:pPr lvl="0"/>
            <a:endParaRPr lang="tr-TR" sz="2400" b="1" kern="0" dirty="0">
              <a:solidFill>
                <a:sysClr val="windowText" lastClr="000000"/>
              </a:solidFill>
            </a:endParaRPr>
          </a:p>
          <a:p>
            <a:pPr lvl="0"/>
            <a:r>
              <a:rPr lang="tr-TR" sz="2400" b="1" kern="0" dirty="0">
                <a:solidFill>
                  <a:sysClr val="windowText" lastClr="000000"/>
                </a:solidFill>
              </a:rPr>
              <a:t>2. BÖLÜM: NOKTALAMA İŞARETLERİ</a:t>
            </a:r>
          </a:p>
          <a:p>
            <a:pPr lvl="0"/>
            <a:endParaRPr lang="tr-TR" sz="2400" b="1" kern="0" dirty="0">
              <a:solidFill>
                <a:sysClr val="windowText" lastClr="000000"/>
              </a:solidFill>
            </a:endParaRPr>
          </a:p>
          <a:p>
            <a:pPr lvl="0"/>
            <a:r>
              <a:rPr lang="tr-TR" sz="2400" b="1" kern="0" dirty="0">
                <a:solidFill>
                  <a:sysClr val="windowText" lastClr="000000"/>
                </a:solidFill>
              </a:rPr>
              <a:t>3. BÖLÜM: ANLATIM BOZUKLUKLARI</a:t>
            </a:r>
          </a:p>
          <a:p>
            <a:pPr lvl="0"/>
            <a:endParaRPr lang="tr-TR" sz="2400" b="1" kern="0" dirty="0">
              <a:solidFill>
                <a:sysClr val="windowText" lastClr="000000"/>
              </a:solidFill>
            </a:endParaRPr>
          </a:p>
          <a:p>
            <a:r>
              <a:rPr lang="tr-TR" sz="2400" b="1" kern="0" dirty="0">
                <a:solidFill>
                  <a:sysClr val="windowText" lastClr="000000"/>
                </a:solidFill>
              </a:rPr>
              <a:t>4. BÖLÜM: RESMÎ YAZIŞMALARDA DİKKAT EDİLECEK HUSUSLAR</a:t>
            </a:r>
          </a:p>
          <a:p>
            <a:endParaRPr lang="tr-TR" sz="2400" b="1" kern="0" dirty="0">
              <a:solidFill>
                <a:sysClr val="windowText" lastClr="000000"/>
              </a:solidFill>
            </a:endParaRPr>
          </a:p>
          <a:p>
            <a:r>
              <a:rPr lang="tr-TR" sz="2400" b="1" kern="0" dirty="0">
                <a:solidFill>
                  <a:sysClr val="windowText" lastClr="000000"/>
                </a:solidFill>
              </a:rPr>
              <a:t>5. BÖLÜM: ÖRNEK BELGELERİN İNCELENMESİ</a:t>
            </a:r>
          </a:p>
          <a:p>
            <a:endParaRPr lang="tr-TR" sz="2400" b="1" kern="0" dirty="0">
              <a:solidFill>
                <a:sysClr val="windowText" lastClr="000000"/>
              </a:solidFill>
            </a:endParaRPr>
          </a:p>
          <a:p>
            <a:endParaRPr lang="tr-TR" sz="2400" b="1" kern="0" dirty="0">
              <a:solidFill>
                <a:sysClr val="windowText" lastClr="000000"/>
              </a:solidFill>
            </a:endParaRPr>
          </a:p>
          <a:p>
            <a:pPr lvl="0"/>
            <a:endParaRPr lang="tr-TR" sz="2400" kern="0" dirty="0">
              <a:solidFill>
                <a:sysClr val="windowText" lastClr="000000"/>
              </a:solidFill>
            </a:endParaRPr>
          </a:p>
        </p:txBody>
      </p:sp>
    </p:spTree>
    <p:extLst>
      <p:ext uri="{BB962C8B-B14F-4D97-AF65-F5344CB8AC3E}">
        <p14:creationId xmlns:p14="http://schemas.microsoft.com/office/powerpoint/2010/main" val="2668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9" name="Rectangle 3"/>
          <p:cNvSpPr>
            <a:spLocks noGrp="1" noChangeArrowheads="1"/>
          </p:cNvSpPr>
          <p:nvPr>
            <p:ph type="body" idx="4294967295"/>
          </p:nvPr>
        </p:nvSpPr>
        <p:spPr>
          <a:xfrm>
            <a:off x="1752600" y="685800"/>
            <a:ext cx="8153400" cy="5029200"/>
          </a:xfrm>
        </p:spPr>
        <p:txBody>
          <a:bodyPr/>
          <a:lstStyle/>
          <a:p>
            <a:pPr>
              <a:lnSpc>
                <a:spcPct val="80000"/>
              </a:lnSpc>
            </a:pPr>
            <a:r>
              <a:rPr lang="tr-TR" altLang="tr-TR" sz="3600" dirty="0">
                <a:solidFill>
                  <a:schemeClr val="tx2"/>
                </a:solidFill>
              </a:rPr>
              <a:t>Mahalle, meydan, bulvar, cadde, sokak adlarında geçen </a:t>
            </a:r>
            <a:r>
              <a:rPr lang="tr-TR" altLang="tr-TR" sz="3600" i="1" dirty="0">
                <a:solidFill>
                  <a:schemeClr val="folHlink"/>
                </a:solidFill>
              </a:rPr>
              <a:t>mahalle, meydan, bulvar, cadde, sokak</a:t>
            </a:r>
            <a:r>
              <a:rPr lang="tr-TR" altLang="tr-TR" sz="3600" i="1" dirty="0">
                <a:solidFill>
                  <a:schemeClr val="tx2"/>
                </a:solidFill>
              </a:rPr>
              <a:t> </a:t>
            </a:r>
            <a:r>
              <a:rPr lang="tr-TR" altLang="tr-TR" sz="3600" dirty="0">
                <a:solidFill>
                  <a:schemeClr val="tx2"/>
                </a:solidFill>
              </a:rPr>
              <a:t>kelimeleri büyük harfle başlar: </a:t>
            </a:r>
            <a:endParaRPr lang="tr-TR" altLang="tr-TR" sz="3600" i="1" dirty="0">
              <a:solidFill>
                <a:schemeClr val="tx2"/>
              </a:solidFill>
            </a:endParaRPr>
          </a:p>
          <a:p>
            <a:pPr>
              <a:lnSpc>
                <a:spcPct val="80000"/>
              </a:lnSpc>
              <a:buFontTx/>
              <a:buNone/>
            </a:pPr>
            <a:endParaRPr lang="tr-TR" altLang="tr-TR" sz="3600" i="1" dirty="0">
              <a:solidFill>
                <a:schemeClr val="tx2"/>
              </a:solidFill>
            </a:endParaRPr>
          </a:p>
          <a:p>
            <a:pPr>
              <a:lnSpc>
                <a:spcPct val="80000"/>
              </a:lnSpc>
              <a:buFontTx/>
              <a:buNone/>
            </a:pPr>
            <a:r>
              <a:rPr lang="tr-TR" altLang="tr-TR" sz="2800" i="1" dirty="0">
                <a:solidFill>
                  <a:schemeClr val="hlink"/>
                </a:solidFill>
              </a:rPr>
              <a:t>   Yıldız Mahallesi, Yunus Emre Mahallesi, Karaköy Meydanı, Zafer Meydanı, Gazi Mustafa Kemal Bulvarı, Ziya Gökalp Bulvarı, Nene Hatun Caddesi, Cemal Nadir Sokağı, Fevzi Çakmak Sokağı, İnkılap Sokağı, Reşat Nuri Sokağı</a:t>
            </a:r>
          </a:p>
        </p:txBody>
      </p:sp>
    </p:spTree>
    <p:extLst>
      <p:ext uri="{BB962C8B-B14F-4D97-AF65-F5344CB8AC3E}">
        <p14:creationId xmlns:p14="http://schemas.microsoft.com/office/powerpoint/2010/main" val="5728687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1" name="Rectangle 3"/>
          <p:cNvSpPr>
            <a:spLocks noGrp="1" noChangeArrowheads="1"/>
          </p:cNvSpPr>
          <p:nvPr>
            <p:ph type="body" idx="4294967295"/>
          </p:nvPr>
        </p:nvSpPr>
        <p:spPr>
          <a:xfrm>
            <a:off x="259308" y="1111155"/>
            <a:ext cx="10577015" cy="4876800"/>
          </a:xfrm>
        </p:spPr>
        <p:txBody>
          <a:bodyPr/>
          <a:lstStyle/>
          <a:p>
            <a:pPr>
              <a:lnSpc>
                <a:spcPct val="90000"/>
              </a:lnSpc>
              <a:buFontTx/>
              <a:buNone/>
            </a:pPr>
            <a:r>
              <a:rPr lang="tr-TR" altLang="tr-TR" sz="2400" b="1" dirty="0"/>
              <a:t>	</a:t>
            </a:r>
            <a:r>
              <a:rPr lang="tr-TR" altLang="tr-TR" i="1" dirty="0">
                <a:solidFill>
                  <a:schemeClr val="tx2"/>
                </a:solidFill>
              </a:rPr>
              <a:t>Kurum, kuruluş</a:t>
            </a:r>
            <a:r>
              <a:rPr lang="tr-TR" altLang="tr-TR" dirty="0">
                <a:solidFill>
                  <a:schemeClr val="tx2"/>
                </a:solidFill>
              </a:rPr>
              <a:t> ve </a:t>
            </a:r>
            <a:r>
              <a:rPr lang="tr-TR" altLang="tr-TR" i="1" dirty="0">
                <a:solidFill>
                  <a:schemeClr val="tx2"/>
                </a:solidFill>
              </a:rPr>
              <a:t>kurul</a:t>
            </a:r>
            <a:r>
              <a:rPr lang="tr-TR" altLang="tr-TR" dirty="0">
                <a:solidFill>
                  <a:schemeClr val="tx2"/>
                </a:solidFill>
              </a:rPr>
              <a:t> adlarının her kelimesi büyük harfle başlar: </a:t>
            </a:r>
            <a:endParaRPr lang="tr-TR" altLang="tr-TR" i="1" dirty="0">
              <a:solidFill>
                <a:schemeClr val="tx2"/>
              </a:solidFill>
            </a:endParaRPr>
          </a:p>
          <a:p>
            <a:pPr>
              <a:lnSpc>
                <a:spcPct val="90000"/>
              </a:lnSpc>
            </a:pPr>
            <a:endParaRPr lang="tr-TR" altLang="tr-TR" i="1" dirty="0">
              <a:solidFill>
                <a:schemeClr val="tx2"/>
              </a:solidFill>
            </a:endParaRPr>
          </a:p>
          <a:p>
            <a:pPr>
              <a:lnSpc>
                <a:spcPct val="90000"/>
              </a:lnSpc>
              <a:buFontTx/>
              <a:buNone/>
            </a:pPr>
            <a:r>
              <a:rPr lang="tr-TR" altLang="tr-TR" sz="2400" i="1" dirty="0"/>
              <a:t>	</a:t>
            </a:r>
            <a:r>
              <a:rPr lang="tr-TR" altLang="tr-TR" sz="2400" i="1" dirty="0">
                <a:solidFill>
                  <a:schemeClr val="hlink"/>
                </a:solidFill>
              </a:rPr>
              <a:t>Türkiye Büyük Millet Meclisi, Türk Dil Kurumu, Dil ve Tarih-Coğrafya Fakültesi, Devlet Malzeme Ofisi, Millî Kütüphane, Çocuk Esirgeme Kurumu, Atatürk Orman Çiftliği, Çankaya Lisesi, Anadolu Kulübü, Mavi Köşe Bakkaliyesi, Yeşilay Derneği, Muharip Gaziler Derneği, Emek İnşaat, Bakanlar Kurulu, Danışma Kurulu, Talim ve Terbiye Kurulu Başkanlığı, Türk Dili ve Edebiyatı Bölümü</a:t>
            </a:r>
          </a:p>
        </p:txBody>
      </p:sp>
    </p:spTree>
    <p:extLst>
      <p:ext uri="{BB962C8B-B14F-4D97-AF65-F5344CB8AC3E}">
        <p14:creationId xmlns:p14="http://schemas.microsoft.com/office/powerpoint/2010/main" val="12754690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5" name="Rectangle 3"/>
          <p:cNvSpPr>
            <a:spLocks noGrp="1" noChangeArrowheads="1"/>
          </p:cNvSpPr>
          <p:nvPr>
            <p:ph type="body" idx="4294967295"/>
          </p:nvPr>
        </p:nvSpPr>
        <p:spPr>
          <a:xfrm>
            <a:off x="2057400" y="609600"/>
            <a:ext cx="7620000" cy="4876800"/>
          </a:xfrm>
        </p:spPr>
        <p:txBody>
          <a:bodyPr/>
          <a:lstStyle/>
          <a:p>
            <a:pPr>
              <a:buFontTx/>
              <a:buNone/>
            </a:pPr>
            <a:r>
              <a:rPr lang="tr-TR" altLang="tr-TR" b="1" dirty="0">
                <a:solidFill>
                  <a:schemeClr val="tx2"/>
                </a:solidFill>
              </a:rPr>
              <a:t>	</a:t>
            </a:r>
            <a:r>
              <a:rPr lang="tr-TR" altLang="tr-TR" i="1" dirty="0">
                <a:solidFill>
                  <a:schemeClr val="tx2"/>
                </a:solidFill>
              </a:rPr>
              <a:t>Kanun, tüzük, yönetmelik, yönerge, genelge</a:t>
            </a:r>
            <a:r>
              <a:rPr lang="tr-TR" altLang="tr-TR" dirty="0">
                <a:solidFill>
                  <a:schemeClr val="tx2"/>
                </a:solidFill>
              </a:rPr>
              <a:t> adlarının her kelimesi büyük harfle başlar:</a:t>
            </a:r>
            <a:r>
              <a:rPr lang="tr-TR" altLang="tr-TR" dirty="0"/>
              <a:t> </a:t>
            </a:r>
          </a:p>
          <a:p>
            <a:endParaRPr lang="tr-TR" altLang="tr-TR" dirty="0"/>
          </a:p>
          <a:p>
            <a:pPr>
              <a:buFontTx/>
              <a:buNone/>
            </a:pPr>
            <a:r>
              <a:rPr lang="tr-TR" altLang="tr-TR" i="1" dirty="0"/>
              <a:t>	</a:t>
            </a:r>
            <a:r>
              <a:rPr lang="tr-TR" altLang="tr-TR" sz="2800" i="1" dirty="0">
                <a:solidFill>
                  <a:schemeClr val="hlink"/>
                </a:solidFill>
              </a:rPr>
              <a:t>Medeni Kanun, Borçlar Hukuku</a:t>
            </a:r>
            <a:r>
              <a:rPr lang="tr-TR" altLang="tr-TR" sz="2800" dirty="0">
                <a:solidFill>
                  <a:schemeClr val="hlink"/>
                </a:solidFill>
              </a:rPr>
              <a:t> (kanun), </a:t>
            </a:r>
            <a:r>
              <a:rPr lang="tr-TR" altLang="tr-TR" sz="2800" i="1" dirty="0">
                <a:solidFill>
                  <a:schemeClr val="hlink"/>
                </a:solidFill>
              </a:rPr>
              <a:t>Atatürk Uluslararası Barış Ödülü Tüzüğü, Telif Hakkı Yayın ve Satış Yönetmeliği</a:t>
            </a:r>
          </a:p>
        </p:txBody>
      </p:sp>
    </p:spTree>
    <p:extLst>
      <p:ext uri="{BB962C8B-B14F-4D97-AF65-F5344CB8AC3E}">
        <p14:creationId xmlns:p14="http://schemas.microsoft.com/office/powerpoint/2010/main" val="33998103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9" name="Rectangle 3"/>
          <p:cNvSpPr>
            <a:spLocks noGrp="1" noChangeArrowheads="1"/>
          </p:cNvSpPr>
          <p:nvPr>
            <p:ph type="body" idx="4294967295"/>
          </p:nvPr>
        </p:nvSpPr>
        <p:spPr>
          <a:xfrm>
            <a:off x="-232012" y="868907"/>
            <a:ext cx="11436824" cy="5181600"/>
          </a:xfrm>
        </p:spPr>
        <p:txBody>
          <a:bodyPr/>
          <a:lstStyle/>
          <a:p>
            <a:pPr>
              <a:lnSpc>
                <a:spcPct val="80000"/>
              </a:lnSpc>
            </a:pPr>
            <a:r>
              <a:rPr lang="tr-TR" altLang="tr-TR" i="1" dirty="0">
                <a:solidFill>
                  <a:schemeClr val="tx2"/>
                </a:solidFill>
              </a:rPr>
              <a:t>Kurum, kuruluş, kurul, merkez, bakanlık, üniversite, fakülte, bölüm, kanun, tüzük, yönetmelik</a:t>
            </a:r>
            <a:r>
              <a:rPr lang="tr-TR" altLang="tr-TR" dirty="0">
                <a:solidFill>
                  <a:schemeClr val="tx2"/>
                </a:solidFill>
              </a:rPr>
              <a:t> vb. bildiren kelimeler, </a:t>
            </a:r>
            <a:r>
              <a:rPr lang="tr-TR" altLang="tr-TR" u="sng" dirty="0">
                <a:solidFill>
                  <a:schemeClr val="tx2"/>
                </a:solidFill>
              </a:rPr>
              <a:t>belirli bir kurum </a:t>
            </a:r>
            <a:r>
              <a:rPr lang="tr-TR" altLang="tr-TR" dirty="0">
                <a:solidFill>
                  <a:schemeClr val="tx2"/>
                </a:solidFill>
              </a:rPr>
              <a:t>vb. kastedildiğinde büyük harfle başlar:</a:t>
            </a:r>
          </a:p>
          <a:p>
            <a:pPr>
              <a:lnSpc>
                <a:spcPct val="80000"/>
              </a:lnSpc>
              <a:buFontTx/>
              <a:buNone/>
            </a:pPr>
            <a:r>
              <a:rPr lang="tr-TR" altLang="tr-TR" sz="2800" dirty="0"/>
              <a:t>	</a:t>
            </a:r>
            <a:r>
              <a:rPr lang="tr-TR" altLang="tr-TR" sz="2800" dirty="0">
                <a:solidFill>
                  <a:schemeClr val="hlink"/>
                </a:solidFill>
              </a:rPr>
              <a:t>Bu yıl </a:t>
            </a:r>
            <a:r>
              <a:rPr lang="tr-TR" altLang="tr-TR" sz="2800" b="1" dirty="0">
                <a:solidFill>
                  <a:schemeClr val="tx2"/>
                </a:solidFill>
              </a:rPr>
              <a:t>B</a:t>
            </a:r>
            <a:r>
              <a:rPr lang="tr-TR" altLang="tr-TR" sz="2800" b="1" dirty="0">
                <a:solidFill>
                  <a:schemeClr val="hlink"/>
                </a:solidFill>
              </a:rPr>
              <a:t>akanlık</a:t>
            </a:r>
            <a:r>
              <a:rPr lang="tr-TR" altLang="tr-TR" sz="2800" dirty="0">
                <a:solidFill>
                  <a:schemeClr val="hlink"/>
                </a:solidFill>
              </a:rPr>
              <a:t>, yeni döneme erken başlayacaktır. </a:t>
            </a:r>
          </a:p>
          <a:p>
            <a:pPr>
              <a:lnSpc>
                <a:spcPct val="80000"/>
              </a:lnSpc>
            </a:pPr>
            <a:r>
              <a:rPr lang="tr-TR" altLang="tr-TR" sz="2800" dirty="0">
                <a:solidFill>
                  <a:schemeClr val="hlink"/>
                </a:solidFill>
              </a:rPr>
              <a:t>Son aylarda </a:t>
            </a:r>
            <a:r>
              <a:rPr lang="tr-TR" altLang="tr-TR" sz="2800" b="1" dirty="0">
                <a:solidFill>
                  <a:schemeClr val="tx2"/>
                </a:solidFill>
              </a:rPr>
              <a:t>K</a:t>
            </a:r>
            <a:r>
              <a:rPr lang="tr-TR" altLang="tr-TR" sz="2800" b="1" dirty="0">
                <a:solidFill>
                  <a:schemeClr val="hlink"/>
                </a:solidFill>
              </a:rPr>
              <a:t>urum</a:t>
            </a:r>
            <a:r>
              <a:rPr lang="tr-TR" altLang="tr-TR" sz="2800" dirty="0">
                <a:solidFill>
                  <a:schemeClr val="hlink"/>
                </a:solidFill>
              </a:rPr>
              <a:t>, yazım konusunda yoğun bir çalışma içine girmiştir. </a:t>
            </a:r>
            <a:endParaRPr lang="tr-TR" altLang="tr-TR" sz="2800" dirty="0">
              <a:solidFill>
                <a:srgbClr val="00B050"/>
              </a:solidFill>
            </a:endParaRPr>
          </a:p>
          <a:p>
            <a:pPr>
              <a:lnSpc>
                <a:spcPct val="80000"/>
              </a:lnSpc>
            </a:pPr>
            <a:r>
              <a:rPr lang="tr-TR" altLang="tr-TR" sz="2800" dirty="0">
                <a:solidFill>
                  <a:srgbClr val="00B050"/>
                </a:solidFill>
              </a:rPr>
              <a:t>Çalışma alanları </a:t>
            </a:r>
            <a:r>
              <a:rPr lang="tr-TR" altLang="tr-TR" sz="2800" dirty="0">
                <a:solidFill>
                  <a:schemeClr val="tx2"/>
                </a:solidFill>
              </a:rPr>
              <a:t>M</a:t>
            </a:r>
            <a:r>
              <a:rPr lang="tr-TR" altLang="tr-TR" sz="2800" dirty="0">
                <a:solidFill>
                  <a:srgbClr val="00B050"/>
                </a:solidFill>
              </a:rPr>
              <a:t>üdürlüğümüz tarafından kontrol edilmektedir</a:t>
            </a:r>
            <a:r>
              <a:rPr lang="tr-TR" altLang="tr-TR" sz="2800" dirty="0"/>
              <a:t>.</a:t>
            </a:r>
          </a:p>
          <a:p>
            <a:pPr>
              <a:lnSpc>
                <a:spcPct val="80000"/>
              </a:lnSpc>
            </a:pPr>
            <a:r>
              <a:rPr lang="tr-TR" altLang="tr-TR" sz="2800" dirty="0">
                <a:solidFill>
                  <a:schemeClr val="hlink"/>
                </a:solidFill>
              </a:rPr>
              <a:t>Son bilgilere göre </a:t>
            </a:r>
            <a:r>
              <a:rPr lang="tr-TR" altLang="tr-TR" sz="2800" dirty="0">
                <a:solidFill>
                  <a:schemeClr val="tx2"/>
                </a:solidFill>
              </a:rPr>
              <a:t>Ü</a:t>
            </a:r>
            <a:r>
              <a:rPr lang="tr-TR" altLang="tr-TR" sz="2800" dirty="0">
                <a:solidFill>
                  <a:schemeClr val="hlink"/>
                </a:solidFill>
              </a:rPr>
              <a:t>niversite</a:t>
            </a:r>
            <a:r>
              <a:rPr lang="tr-TR" altLang="tr-TR" sz="2800" dirty="0">
                <a:solidFill>
                  <a:schemeClr val="tx2"/>
                </a:solidFill>
              </a:rPr>
              <a:t>miz, </a:t>
            </a:r>
            <a:r>
              <a:rPr lang="tr-TR" altLang="tr-TR" sz="2800" dirty="0">
                <a:solidFill>
                  <a:srgbClr val="00B050"/>
                </a:solidFill>
              </a:rPr>
              <a:t>1. sırada.</a:t>
            </a:r>
          </a:p>
          <a:p>
            <a:pPr>
              <a:lnSpc>
                <a:spcPct val="80000"/>
              </a:lnSpc>
            </a:pPr>
            <a:r>
              <a:rPr lang="tr-TR" altLang="tr-TR" sz="2800" dirty="0">
                <a:solidFill>
                  <a:schemeClr val="hlink"/>
                </a:solidFill>
              </a:rPr>
              <a:t>2876 </a:t>
            </a:r>
            <a:r>
              <a:rPr lang="tr-TR" altLang="tr-TR" sz="2800" dirty="0">
                <a:solidFill>
                  <a:schemeClr val="tx2"/>
                </a:solidFill>
              </a:rPr>
              <a:t>s</a:t>
            </a:r>
            <a:r>
              <a:rPr lang="tr-TR" altLang="tr-TR" sz="2800" dirty="0">
                <a:solidFill>
                  <a:schemeClr val="hlink"/>
                </a:solidFill>
              </a:rPr>
              <a:t>ayılı </a:t>
            </a:r>
            <a:r>
              <a:rPr lang="tr-TR" altLang="tr-TR" sz="2800" b="1" dirty="0">
                <a:solidFill>
                  <a:schemeClr val="tx2"/>
                </a:solidFill>
              </a:rPr>
              <a:t>K</a:t>
            </a:r>
            <a:r>
              <a:rPr lang="tr-TR" altLang="tr-TR" sz="2800" b="1" dirty="0">
                <a:solidFill>
                  <a:schemeClr val="hlink"/>
                </a:solidFill>
              </a:rPr>
              <a:t>anun</a:t>
            </a:r>
            <a:r>
              <a:rPr lang="tr-TR" altLang="tr-TR" sz="2800" dirty="0">
                <a:solidFill>
                  <a:schemeClr val="hlink"/>
                </a:solidFill>
              </a:rPr>
              <a:t> bu yıl yeniden gözden geçiriliyor. Bu madde </a:t>
            </a:r>
            <a:r>
              <a:rPr lang="tr-TR" altLang="tr-TR" sz="2800" b="1" dirty="0">
                <a:solidFill>
                  <a:schemeClr val="tx2"/>
                </a:solidFill>
              </a:rPr>
              <a:t>Y</a:t>
            </a:r>
            <a:r>
              <a:rPr lang="tr-TR" altLang="tr-TR" sz="2800" b="1" dirty="0">
                <a:solidFill>
                  <a:schemeClr val="hlink"/>
                </a:solidFill>
              </a:rPr>
              <a:t>önetmelik’</a:t>
            </a:r>
            <a:r>
              <a:rPr lang="tr-TR" altLang="tr-TR" sz="2800" dirty="0">
                <a:solidFill>
                  <a:schemeClr val="hlink"/>
                </a:solidFill>
              </a:rPr>
              <a:t>in 4’üncü maddesine aykırı düşmektedir.</a:t>
            </a:r>
          </a:p>
        </p:txBody>
      </p:sp>
    </p:spTree>
    <p:extLst>
      <p:ext uri="{BB962C8B-B14F-4D97-AF65-F5344CB8AC3E}">
        <p14:creationId xmlns:p14="http://schemas.microsoft.com/office/powerpoint/2010/main" val="23767356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1" name="Rectangle 3"/>
          <p:cNvSpPr>
            <a:spLocks noGrp="1" noChangeArrowheads="1"/>
          </p:cNvSpPr>
          <p:nvPr>
            <p:ph type="body" idx="4294967295"/>
          </p:nvPr>
        </p:nvSpPr>
        <p:spPr>
          <a:xfrm>
            <a:off x="0" y="914400"/>
            <a:ext cx="9906000" cy="4572000"/>
          </a:xfrm>
        </p:spPr>
        <p:txBody>
          <a:bodyPr/>
          <a:lstStyle/>
          <a:p>
            <a:pPr>
              <a:lnSpc>
                <a:spcPct val="80000"/>
              </a:lnSpc>
            </a:pPr>
            <a:r>
              <a:rPr lang="tr-TR" altLang="tr-TR" sz="3600" dirty="0">
                <a:solidFill>
                  <a:schemeClr val="tx2"/>
                </a:solidFill>
              </a:rPr>
              <a:t>Büyük harflerin kullanıldığı yerlerde bulunan </a:t>
            </a:r>
            <a:r>
              <a:rPr lang="tr-TR" altLang="tr-TR" sz="3600" b="1" i="1" dirty="0">
                <a:solidFill>
                  <a:srgbClr val="00B050"/>
                </a:solidFill>
              </a:rPr>
              <a:t>ve, ile, ya, veya, yahut, ki, da, de</a:t>
            </a:r>
            <a:r>
              <a:rPr lang="tr-TR" altLang="tr-TR" sz="3600" i="1" dirty="0">
                <a:solidFill>
                  <a:srgbClr val="00B050"/>
                </a:solidFill>
              </a:rPr>
              <a:t> </a:t>
            </a:r>
            <a:r>
              <a:rPr lang="tr-TR" altLang="tr-TR" sz="3600" dirty="0">
                <a:solidFill>
                  <a:schemeClr val="tx2"/>
                </a:solidFill>
              </a:rPr>
              <a:t>sözleriyle </a:t>
            </a:r>
            <a:r>
              <a:rPr lang="tr-TR" altLang="tr-TR" sz="3600" b="1" i="1" dirty="0">
                <a:solidFill>
                  <a:srgbClr val="00B050"/>
                </a:solidFill>
              </a:rPr>
              <a:t>mı, mi, mu, mü</a:t>
            </a:r>
            <a:r>
              <a:rPr lang="tr-TR" altLang="tr-TR" sz="3600" i="1" dirty="0">
                <a:solidFill>
                  <a:srgbClr val="00B050"/>
                </a:solidFill>
              </a:rPr>
              <a:t> </a:t>
            </a:r>
            <a:r>
              <a:rPr lang="tr-TR" altLang="tr-TR" sz="3600" dirty="0">
                <a:solidFill>
                  <a:schemeClr val="tx2"/>
                </a:solidFill>
              </a:rPr>
              <a:t>soru eki küçük harfle yazılır:</a:t>
            </a:r>
            <a:r>
              <a:rPr lang="tr-TR" altLang="tr-TR" sz="2800" dirty="0"/>
              <a:t> </a:t>
            </a:r>
          </a:p>
          <a:p>
            <a:pPr>
              <a:lnSpc>
                <a:spcPct val="80000"/>
              </a:lnSpc>
            </a:pPr>
            <a:endParaRPr lang="tr-TR" altLang="tr-TR" sz="2800" i="1" dirty="0"/>
          </a:p>
          <a:p>
            <a:pPr>
              <a:lnSpc>
                <a:spcPct val="80000"/>
              </a:lnSpc>
              <a:buFontTx/>
              <a:buNone/>
            </a:pPr>
            <a:r>
              <a:rPr lang="tr-TR" altLang="tr-TR" sz="2800" i="1" dirty="0"/>
              <a:t>	</a:t>
            </a:r>
            <a:r>
              <a:rPr lang="tr-TR" altLang="tr-TR" sz="2800" i="1" dirty="0">
                <a:solidFill>
                  <a:srgbClr val="0070C0"/>
                </a:solidFill>
              </a:rPr>
              <a:t>2100 sayılı Kanun </a:t>
            </a:r>
            <a:r>
              <a:rPr lang="tr-TR" altLang="tr-TR" sz="2800" i="1" dirty="0">
                <a:solidFill>
                  <a:schemeClr val="tx2"/>
                </a:solidFill>
              </a:rPr>
              <a:t>ve</a:t>
            </a:r>
            <a:r>
              <a:rPr lang="tr-TR" altLang="tr-TR" sz="2800" i="1" dirty="0">
                <a:solidFill>
                  <a:srgbClr val="0070C0"/>
                </a:solidFill>
              </a:rPr>
              <a:t> Yönetmelik,</a:t>
            </a:r>
          </a:p>
          <a:p>
            <a:pPr>
              <a:lnSpc>
                <a:spcPct val="80000"/>
              </a:lnSpc>
              <a:buFontTx/>
              <a:buNone/>
            </a:pPr>
            <a:r>
              <a:rPr lang="tr-TR" altLang="tr-TR" sz="2800" i="1" dirty="0">
                <a:solidFill>
                  <a:schemeClr val="hlink"/>
                </a:solidFill>
              </a:rPr>
              <a:t>   Mai ve Siyah, Suç ve Ceza, Leyla </a:t>
            </a:r>
            <a:r>
              <a:rPr lang="tr-TR" altLang="tr-TR" sz="2800" i="1" dirty="0">
                <a:solidFill>
                  <a:schemeClr val="tx2"/>
                </a:solidFill>
              </a:rPr>
              <a:t>ile </a:t>
            </a:r>
            <a:r>
              <a:rPr lang="tr-TR" altLang="tr-TR" sz="2800" i="1" dirty="0">
                <a:solidFill>
                  <a:schemeClr val="hlink"/>
                </a:solidFill>
              </a:rPr>
              <a:t>Mecnun, Turfanda mı, Turfa mı? Diyorlar ki, Dünyaya İkinci Geliş yahut Sır İçinde Esrar, Ya Devlet Başa ya Kuzgun Leşe, Ben de Yazdım</a:t>
            </a:r>
            <a:endParaRPr lang="tr-TR" altLang="tr-TR" sz="2800" dirty="0">
              <a:solidFill>
                <a:schemeClr val="hlink"/>
              </a:solidFill>
            </a:endParaRPr>
          </a:p>
        </p:txBody>
      </p:sp>
    </p:spTree>
    <p:extLst>
      <p:ext uri="{BB962C8B-B14F-4D97-AF65-F5344CB8AC3E}">
        <p14:creationId xmlns:p14="http://schemas.microsoft.com/office/powerpoint/2010/main" val="18643693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5" name="Rectangle 3"/>
          <p:cNvSpPr>
            <a:spLocks noGrp="1" noChangeArrowheads="1"/>
          </p:cNvSpPr>
          <p:nvPr>
            <p:ph type="body" idx="4294967295"/>
          </p:nvPr>
        </p:nvSpPr>
        <p:spPr>
          <a:xfrm>
            <a:off x="2133600" y="990600"/>
            <a:ext cx="7848600" cy="4495800"/>
          </a:xfrm>
        </p:spPr>
        <p:txBody>
          <a:bodyPr/>
          <a:lstStyle/>
          <a:p>
            <a:pPr>
              <a:lnSpc>
                <a:spcPct val="90000"/>
              </a:lnSpc>
            </a:pPr>
            <a:r>
              <a:rPr lang="tr-TR" altLang="tr-TR" dirty="0">
                <a:solidFill>
                  <a:schemeClr val="tx2"/>
                </a:solidFill>
              </a:rPr>
              <a:t>Bütün harfleri büyük yazılan ifadelerde geçen </a:t>
            </a:r>
            <a:r>
              <a:rPr lang="tr-TR" altLang="tr-TR" b="1" i="1" dirty="0">
                <a:solidFill>
                  <a:schemeClr val="tx2"/>
                </a:solidFill>
              </a:rPr>
              <a:t>ve, ile, ya, veya, yahut, ki, da, de</a:t>
            </a:r>
            <a:r>
              <a:rPr lang="tr-TR" altLang="tr-TR" i="1" dirty="0">
                <a:solidFill>
                  <a:schemeClr val="tx2"/>
                </a:solidFill>
              </a:rPr>
              <a:t> </a:t>
            </a:r>
            <a:r>
              <a:rPr lang="tr-TR" altLang="tr-TR" dirty="0">
                <a:solidFill>
                  <a:schemeClr val="tx2"/>
                </a:solidFill>
              </a:rPr>
              <a:t>sözleriyle </a:t>
            </a:r>
            <a:r>
              <a:rPr lang="tr-TR" altLang="tr-TR" b="1" i="1" dirty="0">
                <a:solidFill>
                  <a:schemeClr val="tx2"/>
                </a:solidFill>
              </a:rPr>
              <a:t>mı, mi, mu, mü</a:t>
            </a:r>
            <a:r>
              <a:rPr lang="tr-TR" altLang="tr-TR" i="1" dirty="0">
                <a:solidFill>
                  <a:schemeClr val="tx2"/>
                </a:solidFill>
              </a:rPr>
              <a:t> </a:t>
            </a:r>
            <a:r>
              <a:rPr lang="tr-TR" altLang="tr-TR" dirty="0">
                <a:solidFill>
                  <a:schemeClr val="tx2"/>
                </a:solidFill>
              </a:rPr>
              <a:t>soru ekleri de büyük harflerle yazılır:</a:t>
            </a:r>
          </a:p>
          <a:p>
            <a:pPr>
              <a:lnSpc>
                <a:spcPct val="90000"/>
              </a:lnSpc>
            </a:pPr>
            <a:endParaRPr lang="tr-TR" altLang="tr-TR" dirty="0">
              <a:solidFill>
                <a:schemeClr val="tx2"/>
              </a:solidFill>
            </a:endParaRPr>
          </a:p>
          <a:p>
            <a:pPr lvl="0" algn="ctr">
              <a:lnSpc>
                <a:spcPct val="80000"/>
              </a:lnSpc>
              <a:buNone/>
            </a:pPr>
            <a:r>
              <a:rPr lang="tr-TR" altLang="tr-TR" sz="2400" i="1" dirty="0">
                <a:solidFill>
                  <a:schemeClr val="hlink"/>
                </a:solidFill>
              </a:rPr>
              <a:t>	</a:t>
            </a:r>
            <a:r>
              <a:rPr lang="tr-TR" altLang="tr-TR" sz="2000" i="1" dirty="0">
                <a:solidFill>
                  <a:schemeClr val="hlink"/>
                </a:solidFill>
              </a:rPr>
              <a:t>	MAİ VE SİYAH </a:t>
            </a:r>
          </a:p>
          <a:p>
            <a:pPr algn="ctr">
              <a:lnSpc>
                <a:spcPct val="90000"/>
              </a:lnSpc>
              <a:buFontTx/>
              <a:buNone/>
            </a:pPr>
            <a:r>
              <a:rPr lang="tr-TR" altLang="tr-TR" sz="2000" i="1" dirty="0">
                <a:solidFill>
                  <a:schemeClr val="hlink"/>
                </a:solidFill>
              </a:rPr>
              <a:t>	SUÇ VE CEZA </a:t>
            </a:r>
          </a:p>
          <a:p>
            <a:pPr algn="ctr">
              <a:lnSpc>
                <a:spcPct val="90000"/>
              </a:lnSpc>
              <a:buFontTx/>
              <a:buNone/>
            </a:pPr>
            <a:r>
              <a:rPr lang="tr-TR" altLang="tr-TR" sz="2000" i="1" dirty="0">
                <a:solidFill>
                  <a:schemeClr val="hlink"/>
                </a:solidFill>
              </a:rPr>
              <a:t>	LEYLA İLE MECNUN </a:t>
            </a:r>
          </a:p>
          <a:p>
            <a:pPr algn="ctr">
              <a:lnSpc>
                <a:spcPct val="90000"/>
              </a:lnSpc>
              <a:buFontTx/>
              <a:buNone/>
            </a:pPr>
            <a:r>
              <a:rPr lang="tr-TR" altLang="tr-TR" sz="2000" i="1" dirty="0">
                <a:solidFill>
                  <a:schemeClr val="hlink"/>
                </a:solidFill>
              </a:rPr>
              <a:t>	TURFANDA MI, TURFA MI? </a:t>
            </a:r>
          </a:p>
          <a:p>
            <a:pPr algn="ctr">
              <a:lnSpc>
                <a:spcPct val="90000"/>
              </a:lnSpc>
              <a:buFontTx/>
              <a:buNone/>
            </a:pPr>
            <a:r>
              <a:rPr lang="tr-TR" altLang="tr-TR" sz="2000" i="1" dirty="0">
                <a:solidFill>
                  <a:schemeClr val="hlink"/>
                </a:solidFill>
              </a:rPr>
              <a:t>	DİYORLAR Kİ </a:t>
            </a:r>
          </a:p>
          <a:p>
            <a:pPr algn="ctr">
              <a:lnSpc>
                <a:spcPct val="90000"/>
              </a:lnSpc>
              <a:buFontTx/>
              <a:buNone/>
            </a:pPr>
            <a:r>
              <a:rPr lang="tr-TR" altLang="tr-TR" sz="2000" i="1" dirty="0">
                <a:solidFill>
                  <a:schemeClr val="hlink"/>
                </a:solidFill>
              </a:rPr>
              <a:t>	YA DEVLET BAŞA YA KUZGUN LEŞE </a:t>
            </a:r>
          </a:p>
          <a:p>
            <a:pPr algn="ctr">
              <a:lnSpc>
                <a:spcPct val="90000"/>
              </a:lnSpc>
              <a:buFontTx/>
              <a:buNone/>
            </a:pPr>
            <a:r>
              <a:rPr lang="tr-TR" altLang="tr-TR" sz="2000" i="1" dirty="0">
                <a:solidFill>
                  <a:schemeClr val="hlink"/>
                </a:solidFill>
              </a:rPr>
              <a:t>	BEN DE YAZDIM</a:t>
            </a:r>
            <a:r>
              <a:rPr lang="tr-TR" altLang="tr-TR" sz="2000" dirty="0">
                <a:solidFill>
                  <a:schemeClr val="hlink"/>
                </a:solidFill>
              </a:rPr>
              <a:t> </a:t>
            </a:r>
          </a:p>
          <a:p>
            <a:pPr>
              <a:lnSpc>
                <a:spcPct val="90000"/>
              </a:lnSpc>
            </a:pPr>
            <a:endParaRPr lang="tr-TR" altLang="tr-TR" sz="1800" dirty="0">
              <a:solidFill>
                <a:schemeClr val="hlink"/>
              </a:solidFill>
            </a:endParaRPr>
          </a:p>
        </p:txBody>
      </p:sp>
    </p:spTree>
    <p:extLst>
      <p:ext uri="{BB962C8B-B14F-4D97-AF65-F5344CB8AC3E}">
        <p14:creationId xmlns:p14="http://schemas.microsoft.com/office/powerpoint/2010/main" val="35604817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9" name="Rectangle 3"/>
          <p:cNvSpPr>
            <a:spLocks noGrp="1" noChangeArrowheads="1"/>
          </p:cNvSpPr>
          <p:nvPr>
            <p:ph type="body" idx="4294967295"/>
          </p:nvPr>
        </p:nvSpPr>
        <p:spPr>
          <a:xfrm>
            <a:off x="1676400" y="990600"/>
            <a:ext cx="8382000" cy="5181600"/>
          </a:xfrm>
        </p:spPr>
        <p:txBody>
          <a:bodyPr/>
          <a:lstStyle/>
          <a:p>
            <a:pPr>
              <a:buFontTx/>
              <a:buNone/>
            </a:pPr>
            <a:r>
              <a:rPr lang="tr-TR" altLang="tr-TR" b="1" dirty="0">
                <a:solidFill>
                  <a:schemeClr val="tx2"/>
                </a:solidFill>
              </a:rPr>
              <a:t>	</a:t>
            </a:r>
            <a:r>
              <a:rPr lang="tr-TR" altLang="tr-TR" dirty="0">
                <a:solidFill>
                  <a:schemeClr val="tx2"/>
                </a:solidFill>
              </a:rPr>
              <a:t>Millî ve dinî bayramlarla bayram niteliği kazanmış günlerin adları  büyük harfle başlar: </a:t>
            </a:r>
          </a:p>
          <a:p>
            <a:pPr>
              <a:buFontTx/>
              <a:buNone/>
            </a:pPr>
            <a:r>
              <a:rPr lang="tr-TR" altLang="tr-TR" i="1" dirty="0"/>
              <a:t>	</a:t>
            </a:r>
            <a:r>
              <a:rPr lang="tr-TR" altLang="tr-TR" sz="2800" i="1" dirty="0">
                <a:solidFill>
                  <a:schemeClr val="hlink"/>
                </a:solidFill>
              </a:rPr>
              <a:t>29 Ekim Cumhuriyet Bayramı, 23 Nisan Ulusal Egemenlik ve Çocuk Bayramı, Ramazan Bayramı, Kurban Bayramı, Nevruz Bayramı,</a:t>
            </a:r>
            <a:r>
              <a:rPr lang="tr-TR" altLang="tr-TR" sz="2800" dirty="0">
                <a:solidFill>
                  <a:schemeClr val="hlink"/>
                </a:solidFill>
              </a:rPr>
              <a:t> </a:t>
            </a:r>
            <a:r>
              <a:rPr lang="tr-TR" altLang="tr-TR" sz="2800" i="1" dirty="0">
                <a:solidFill>
                  <a:schemeClr val="hlink"/>
                </a:solidFill>
              </a:rPr>
              <a:t>Anneler Günü, Öğretmenler Günü, 27 Mart Dünya Tiyatrolar Günü, 14 Mart Tıp Bayramı, Hıdırellez</a:t>
            </a:r>
          </a:p>
        </p:txBody>
      </p:sp>
    </p:spTree>
    <p:extLst>
      <p:ext uri="{BB962C8B-B14F-4D97-AF65-F5344CB8AC3E}">
        <p14:creationId xmlns:p14="http://schemas.microsoft.com/office/powerpoint/2010/main" val="28768896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7" name="Rectangle 3"/>
          <p:cNvSpPr>
            <a:spLocks noGrp="1" noChangeArrowheads="1"/>
          </p:cNvSpPr>
          <p:nvPr>
            <p:ph type="body" idx="4294967295"/>
          </p:nvPr>
        </p:nvSpPr>
        <p:spPr>
          <a:xfrm>
            <a:off x="1372737" y="178559"/>
            <a:ext cx="9340755" cy="5105400"/>
          </a:xfrm>
        </p:spPr>
        <p:txBody>
          <a:bodyPr/>
          <a:lstStyle/>
          <a:p>
            <a:pPr algn="ctr">
              <a:buFontTx/>
              <a:buNone/>
            </a:pPr>
            <a:endParaRPr lang="tr-TR" altLang="tr-TR" b="1" dirty="0">
              <a:solidFill>
                <a:schemeClr val="tx2"/>
              </a:solidFill>
            </a:endParaRPr>
          </a:p>
          <a:p>
            <a:pPr algn="ctr">
              <a:buFontTx/>
              <a:buNone/>
            </a:pPr>
            <a:r>
              <a:rPr lang="tr-TR" altLang="tr-TR" b="1" dirty="0">
                <a:solidFill>
                  <a:schemeClr val="tx2"/>
                </a:solidFill>
              </a:rPr>
              <a:t>	</a:t>
            </a:r>
            <a:r>
              <a:rPr lang="tr-TR" altLang="tr-TR" dirty="0">
                <a:solidFill>
                  <a:schemeClr val="tx2"/>
                </a:solidFill>
              </a:rPr>
              <a:t>Belirli bir tarih bildiren ay ve gün adları büyük harfle başlar:</a:t>
            </a:r>
            <a:r>
              <a:rPr lang="tr-TR" altLang="tr-TR" dirty="0"/>
              <a:t> </a:t>
            </a:r>
          </a:p>
          <a:p>
            <a:pPr>
              <a:buFontTx/>
              <a:buNone/>
            </a:pPr>
            <a:r>
              <a:rPr lang="tr-TR" altLang="tr-TR" sz="2800" i="1" dirty="0">
                <a:solidFill>
                  <a:schemeClr val="folHlink"/>
                </a:solidFill>
              </a:rPr>
              <a:t>29 Mayıs 1453 Salı günü </a:t>
            </a:r>
          </a:p>
          <a:p>
            <a:pPr>
              <a:buFontTx/>
              <a:buNone/>
            </a:pPr>
            <a:r>
              <a:rPr lang="tr-TR" altLang="tr-TR" sz="2800" i="1" dirty="0">
                <a:solidFill>
                  <a:schemeClr val="folHlink"/>
                </a:solidFill>
              </a:rPr>
              <a:t>29 Ekim 1923</a:t>
            </a:r>
          </a:p>
          <a:p>
            <a:pPr>
              <a:buFontTx/>
              <a:buNone/>
            </a:pPr>
            <a:r>
              <a:rPr lang="tr-TR" altLang="tr-TR" sz="2800" i="1" dirty="0">
                <a:solidFill>
                  <a:schemeClr val="folHlink"/>
                </a:solidFill>
              </a:rPr>
              <a:t>28 Aralık 1982'de göreve başladı. </a:t>
            </a:r>
          </a:p>
          <a:p>
            <a:pPr>
              <a:buFontTx/>
              <a:buNone/>
            </a:pPr>
            <a:r>
              <a:rPr lang="tr-TR" altLang="tr-TR" sz="2800" i="1" dirty="0">
                <a:solidFill>
                  <a:schemeClr val="folHlink"/>
                </a:solidFill>
              </a:rPr>
              <a:t>Lale Festivali, 25 Haziran’da başlayacak.</a:t>
            </a:r>
          </a:p>
          <a:p>
            <a:pPr>
              <a:buFontTx/>
              <a:buNone/>
            </a:pPr>
            <a:r>
              <a:rPr lang="tr-TR" altLang="tr-TR" i="1" dirty="0"/>
              <a:t>	</a:t>
            </a:r>
          </a:p>
          <a:p>
            <a:pPr>
              <a:buFontTx/>
              <a:buNone/>
            </a:pPr>
            <a:r>
              <a:rPr lang="tr-TR" altLang="tr-TR" i="1" dirty="0"/>
              <a:t>	</a:t>
            </a:r>
            <a:r>
              <a:rPr lang="tr-TR" altLang="tr-TR" sz="2800" b="1" i="1" dirty="0">
                <a:solidFill>
                  <a:schemeClr val="hlink"/>
                </a:solidFill>
                <a:latin typeface="Century Schoolbook" pitchFamily="18" charset="0"/>
              </a:rPr>
              <a:t>1919 senesi Mayıs’ının 19'uncu günü Samsun'a çıktım.</a:t>
            </a:r>
            <a:r>
              <a:rPr lang="tr-TR" altLang="tr-TR" sz="2800" b="1" i="1" dirty="0">
                <a:latin typeface="Century Schoolbook" pitchFamily="18" charset="0"/>
              </a:rPr>
              <a:t>            </a:t>
            </a:r>
            <a:r>
              <a:rPr lang="tr-TR" altLang="tr-TR" sz="2800" b="1" i="1" dirty="0">
                <a:solidFill>
                  <a:srgbClr val="9ACCA7"/>
                </a:solidFill>
                <a:latin typeface="Century Schoolbook" pitchFamily="18" charset="0"/>
              </a:rPr>
              <a:t>(Atatürk)</a:t>
            </a:r>
          </a:p>
        </p:txBody>
      </p:sp>
    </p:spTree>
    <p:extLst>
      <p:ext uri="{BB962C8B-B14F-4D97-AF65-F5344CB8AC3E}">
        <p14:creationId xmlns:p14="http://schemas.microsoft.com/office/powerpoint/2010/main" val="23020988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1" name="Rectangle 3"/>
          <p:cNvSpPr>
            <a:spLocks noGrp="1" noChangeArrowheads="1"/>
          </p:cNvSpPr>
          <p:nvPr>
            <p:ph type="body" idx="4294967295"/>
          </p:nvPr>
        </p:nvSpPr>
        <p:spPr>
          <a:xfrm>
            <a:off x="1828800" y="990600"/>
            <a:ext cx="8153400" cy="4495800"/>
          </a:xfrm>
        </p:spPr>
        <p:txBody>
          <a:bodyPr/>
          <a:lstStyle/>
          <a:p>
            <a:pPr>
              <a:lnSpc>
                <a:spcPct val="90000"/>
              </a:lnSpc>
            </a:pPr>
            <a:r>
              <a:rPr lang="tr-TR" altLang="tr-TR" sz="3600" dirty="0">
                <a:solidFill>
                  <a:schemeClr val="tx2"/>
                </a:solidFill>
              </a:rPr>
              <a:t>Belirli bir tarih belirtmeyen ay ve gün adları küçük harfle başlar: </a:t>
            </a:r>
          </a:p>
          <a:p>
            <a:pPr>
              <a:lnSpc>
                <a:spcPct val="90000"/>
              </a:lnSpc>
            </a:pPr>
            <a:endParaRPr lang="tr-TR" altLang="tr-TR" sz="3600" dirty="0">
              <a:solidFill>
                <a:schemeClr val="tx2"/>
              </a:solidFill>
            </a:endParaRPr>
          </a:p>
          <a:p>
            <a:pPr>
              <a:lnSpc>
                <a:spcPct val="90000"/>
              </a:lnSpc>
              <a:buFontTx/>
              <a:buNone/>
            </a:pPr>
            <a:r>
              <a:rPr lang="tr-TR" altLang="tr-TR" i="1" dirty="0"/>
              <a:t>	</a:t>
            </a:r>
            <a:r>
              <a:rPr lang="tr-TR" altLang="tr-TR" i="1" dirty="0">
                <a:solidFill>
                  <a:schemeClr val="hlink"/>
                </a:solidFill>
              </a:rPr>
              <a:t>Okullar genellikle </a:t>
            </a:r>
            <a:r>
              <a:rPr lang="tr-TR" altLang="tr-TR" i="1" dirty="0">
                <a:solidFill>
                  <a:schemeClr val="tx2"/>
                </a:solidFill>
              </a:rPr>
              <a:t>e</a:t>
            </a:r>
            <a:r>
              <a:rPr lang="tr-TR" altLang="tr-TR" i="1" dirty="0">
                <a:solidFill>
                  <a:schemeClr val="hlink"/>
                </a:solidFill>
              </a:rPr>
              <a:t>ylülün ikinci haftasında öğretime başlar. </a:t>
            </a:r>
          </a:p>
          <a:p>
            <a:pPr>
              <a:lnSpc>
                <a:spcPct val="90000"/>
              </a:lnSpc>
              <a:buFontTx/>
              <a:buNone/>
            </a:pPr>
            <a:r>
              <a:rPr lang="tr-TR" altLang="tr-TR" i="1" dirty="0">
                <a:solidFill>
                  <a:schemeClr val="hlink"/>
                </a:solidFill>
              </a:rPr>
              <a:t>	</a:t>
            </a:r>
          </a:p>
          <a:p>
            <a:pPr>
              <a:lnSpc>
                <a:spcPct val="90000"/>
              </a:lnSpc>
              <a:buFontTx/>
              <a:buNone/>
            </a:pPr>
            <a:r>
              <a:rPr lang="tr-TR" altLang="tr-TR" i="1" dirty="0">
                <a:solidFill>
                  <a:schemeClr val="hlink"/>
                </a:solidFill>
              </a:rPr>
              <a:t>	Yürütme Kurulu toplantılarını </a:t>
            </a:r>
            <a:r>
              <a:rPr lang="tr-TR" altLang="tr-TR" i="1" dirty="0">
                <a:solidFill>
                  <a:schemeClr val="tx2"/>
                </a:solidFill>
              </a:rPr>
              <a:t>p</a:t>
            </a:r>
            <a:r>
              <a:rPr lang="tr-TR" altLang="tr-TR" i="1" dirty="0">
                <a:solidFill>
                  <a:schemeClr val="hlink"/>
                </a:solidFill>
              </a:rPr>
              <a:t>erşembe günleri yaparız.</a:t>
            </a:r>
          </a:p>
        </p:txBody>
      </p:sp>
    </p:spTree>
    <p:extLst>
      <p:ext uri="{BB962C8B-B14F-4D97-AF65-F5344CB8AC3E}">
        <p14:creationId xmlns:p14="http://schemas.microsoft.com/office/powerpoint/2010/main" val="36128833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a:xfrm>
            <a:off x="2737021" y="926756"/>
            <a:ext cx="6870700" cy="2743200"/>
          </a:xfrm>
        </p:spPr>
        <p:txBody>
          <a:bodyPr/>
          <a:lstStyle/>
          <a:p>
            <a:r>
              <a:rPr lang="tr-TR" altLang="tr-TR" sz="4000" b="1" dirty="0">
                <a:solidFill>
                  <a:schemeClr val="tx2"/>
                </a:solidFill>
              </a:rPr>
              <a:t> </a:t>
            </a:r>
            <a:br>
              <a:rPr lang="tr-TR" altLang="tr-TR" sz="4000" b="1" dirty="0">
                <a:solidFill>
                  <a:schemeClr val="tx2"/>
                </a:solidFill>
              </a:rPr>
            </a:br>
            <a:br>
              <a:rPr lang="tr-TR" altLang="tr-TR" sz="4000" b="1" dirty="0">
                <a:solidFill>
                  <a:schemeClr val="tx2"/>
                </a:solidFill>
              </a:rPr>
            </a:br>
            <a:r>
              <a:rPr lang="tr-TR" altLang="tr-TR" sz="4000" b="1" dirty="0">
                <a:solidFill>
                  <a:schemeClr val="tx2"/>
                </a:solidFill>
              </a:rPr>
              <a:t>Birleşik Kelimeler</a:t>
            </a:r>
            <a:br>
              <a:rPr lang="tr-TR" altLang="tr-TR" sz="4000" b="1" dirty="0">
                <a:solidFill>
                  <a:schemeClr val="tx2"/>
                </a:solidFill>
              </a:rPr>
            </a:br>
            <a:endParaRPr lang="tr-TR" altLang="tr-TR" sz="4000" b="1" dirty="0">
              <a:solidFill>
                <a:schemeClr val="tx2"/>
              </a:solidFill>
            </a:endParaRPr>
          </a:p>
        </p:txBody>
      </p:sp>
    </p:spTree>
    <p:extLst>
      <p:ext uri="{BB962C8B-B14F-4D97-AF65-F5344CB8AC3E}">
        <p14:creationId xmlns:p14="http://schemas.microsoft.com/office/powerpoint/2010/main" val="1049588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280011" y="2526283"/>
            <a:ext cx="8102221" cy="1046440"/>
          </a:xfrm>
          <a:prstGeom prst="rect">
            <a:avLst/>
          </a:prstGeom>
        </p:spPr>
        <p:txBody>
          <a:bodyPr wrap="square">
            <a:spAutoFit/>
          </a:bodyPr>
          <a:lstStyle/>
          <a:p>
            <a:r>
              <a:rPr lang="tr-TR" altLang="tr-TR" sz="4400" b="1" dirty="0">
                <a:solidFill>
                  <a:srgbClr val="FF0000"/>
                </a:solidFill>
                <a:latin typeface="+mj-lt"/>
                <a:ea typeface="+mj-ea"/>
              </a:rPr>
              <a:t>SÖZCÜKLERİN YAZIMI</a:t>
            </a:r>
            <a:br>
              <a:rPr lang="tr-TR" altLang="tr-TR" sz="4400" b="1" dirty="0">
                <a:solidFill>
                  <a:srgbClr val="FF0000"/>
                </a:solidFill>
                <a:latin typeface="+mj-lt"/>
                <a:ea typeface="+mj-ea"/>
              </a:rPr>
            </a:br>
            <a:endParaRPr lang="tr-TR" dirty="0">
              <a:solidFill>
                <a:srgbClr val="FF0000"/>
              </a:solidFill>
              <a:latin typeface="+mj-lt"/>
            </a:endParaRPr>
          </a:p>
        </p:txBody>
      </p:sp>
    </p:spTree>
    <p:extLst>
      <p:ext uri="{BB962C8B-B14F-4D97-AF65-F5344CB8AC3E}">
        <p14:creationId xmlns:p14="http://schemas.microsoft.com/office/powerpoint/2010/main" val="3839991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29D2999F-1862-4477-83E6-503DA097CB42}"/>
              </a:ext>
            </a:extLst>
          </p:cNvPr>
          <p:cNvSpPr/>
          <p:nvPr/>
        </p:nvSpPr>
        <p:spPr>
          <a:xfrm>
            <a:off x="848499" y="0"/>
            <a:ext cx="9959545" cy="6247864"/>
          </a:xfrm>
          <a:prstGeom prst="rect">
            <a:avLst/>
          </a:prstGeom>
        </p:spPr>
        <p:txBody>
          <a:bodyPr wrap="square">
            <a:spAutoFit/>
          </a:bodyPr>
          <a:lstStyle/>
          <a:p>
            <a:pPr algn="ctr"/>
            <a:r>
              <a:rPr lang="tr-TR" sz="2000" b="1" dirty="0">
                <a:solidFill>
                  <a:srgbClr val="FF0000"/>
                </a:solidFill>
              </a:rPr>
              <a:t>Ayrı Yazılan Birleşik Kelimeler</a:t>
            </a:r>
          </a:p>
          <a:p>
            <a:pPr marL="342900" indent="-342900" algn="ctr">
              <a:buFont typeface="Arial" panose="020B0604020202020204" pitchFamily="34" charset="0"/>
              <a:buChar char="•"/>
            </a:pPr>
            <a:r>
              <a:rPr lang="tr-TR" sz="2000" u="sng" dirty="0"/>
              <a:t>Etmek, edilmek, olmak, olunmak </a:t>
            </a:r>
            <a:r>
              <a:rPr lang="tr-TR" sz="2000" dirty="0"/>
              <a:t>yardımcı fiilleriyle kurulan birleşik fiiller, ilk kelimesinde herhangi bir ses değişmesi, düşmesi veya türemesi olmadığı durumlarda ayrı yazılır: </a:t>
            </a:r>
          </a:p>
          <a:p>
            <a:pPr algn="ctr"/>
            <a:r>
              <a:rPr lang="tr-TR" sz="2000" dirty="0">
                <a:solidFill>
                  <a:srgbClr val="00B050"/>
                </a:solidFill>
              </a:rPr>
              <a:t>arz etmek, ilan etmek, kabul edilmek, not etmek, söz etmek, var olmak, yok etmek vb. </a:t>
            </a:r>
          </a:p>
          <a:p>
            <a:pPr algn="ctr"/>
            <a:endParaRPr lang="tr-TR" sz="2000" dirty="0"/>
          </a:p>
          <a:p>
            <a:pPr marL="342900" indent="-342900" algn="ctr">
              <a:buFont typeface="Arial" panose="020B0604020202020204" pitchFamily="34" charset="0"/>
              <a:buChar char="•"/>
            </a:pPr>
            <a:r>
              <a:rPr lang="tr-TR" sz="2000" u="sng" dirty="0"/>
              <a:t>Ses değişmesi, düşmesi veya türemesi durumunda bitişir</a:t>
            </a:r>
            <a:r>
              <a:rPr lang="tr-TR" sz="2000" dirty="0"/>
              <a:t>: </a:t>
            </a:r>
          </a:p>
          <a:p>
            <a:pPr algn="ctr"/>
            <a:r>
              <a:rPr lang="tr-TR" sz="2000" dirty="0">
                <a:solidFill>
                  <a:srgbClr val="00B050"/>
                </a:solidFill>
              </a:rPr>
              <a:t>reddetmek, resmetmek, sabretmek, kaybolmak vb.</a:t>
            </a:r>
          </a:p>
          <a:p>
            <a:pPr algn="ctr"/>
            <a:endParaRPr lang="tr-TR" sz="2000" dirty="0"/>
          </a:p>
          <a:p>
            <a:pPr marL="342900" indent="-342900" algn="ctr">
              <a:buFont typeface="Arial" panose="020B0604020202020204" pitchFamily="34" charset="0"/>
              <a:buChar char="•"/>
            </a:pPr>
            <a:r>
              <a:rPr lang="tr-TR" sz="2000" u="sng" dirty="0"/>
              <a:t>Dış, iç, sıra </a:t>
            </a:r>
            <a:r>
              <a:rPr lang="tr-TR" sz="2000" dirty="0"/>
              <a:t>sözleriyle oluşturulan birleşik kelime ve terimler ayrı yazılır:</a:t>
            </a:r>
          </a:p>
          <a:p>
            <a:pPr algn="ctr"/>
            <a:r>
              <a:rPr lang="tr-TR" sz="2000" dirty="0">
                <a:solidFill>
                  <a:srgbClr val="00B050"/>
                </a:solidFill>
              </a:rPr>
              <a:t>ahlak dışı, çağ dışı, kanun dışı, olağan dışı, yasa dışı, yurt dışı, hafta içi, yurt içi, ardı sıra, peşi sıra, yanı sıra vb.</a:t>
            </a:r>
          </a:p>
          <a:p>
            <a:pPr algn="ctr"/>
            <a:endParaRPr lang="tr-TR" sz="2000" dirty="0"/>
          </a:p>
          <a:p>
            <a:pPr marL="342900" indent="-342900" algn="ctr">
              <a:buFont typeface="Arial" panose="020B0604020202020204" pitchFamily="34" charset="0"/>
              <a:buChar char="•"/>
            </a:pPr>
            <a:r>
              <a:rPr lang="tr-TR" sz="2000" u="sng" dirty="0"/>
              <a:t>Alt, üst, ana, ön, art, arka, yan, karşı, iç, dış, orta, büyük, küçük, sağ, sol, peşin, bir, iki, tek, çok, çift </a:t>
            </a:r>
            <a:r>
              <a:rPr lang="tr-TR" sz="2000" dirty="0"/>
              <a:t>sözlerinin başa getirilmesiyle oluşturulan birleşik kelime ve terimler ayrı yazılır: </a:t>
            </a:r>
          </a:p>
          <a:p>
            <a:pPr algn="ctr"/>
            <a:r>
              <a:rPr lang="tr-TR" sz="2000" dirty="0">
                <a:solidFill>
                  <a:srgbClr val="00B050"/>
                </a:solidFill>
              </a:rPr>
              <a:t>alt kurul, üst taraf, ana bilim dalı, ana dili, ön söz, ön yargı, art niyet, arka plan, yan etki, karşı görüş, karşı oy, iç tüzük, dış borç, dış hat, orta nokta, büyük defter, küçük harf, peşin hüküm, bir maddeli, iki anlamlı vb.</a:t>
            </a:r>
          </a:p>
        </p:txBody>
      </p:sp>
    </p:spTree>
    <p:extLst>
      <p:ext uri="{BB962C8B-B14F-4D97-AF65-F5344CB8AC3E}">
        <p14:creationId xmlns:p14="http://schemas.microsoft.com/office/powerpoint/2010/main" val="33468342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AC4C37DA-730F-4323-B708-B3305AC67DC7}"/>
              </a:ext>
            </a:extLst>
          </p:cNvPr>
          <p:cNvSpPr/>
          <p:nvPr/>
        </p:nvSpPr>
        <p:spPr>
          <a:xfrm>
            <a:off x="-543697" y="382813"/>
            <a:ext cx="13279394" cy="5632311"/>
          </a:xfrm>
          <a:prstGeom prst="rect">
            <a:avLst/>
          </a:prstGeom>
        </p:spPr>
        <p:txBody>
          <a:bodyPr wrap="square">
            <a:spAutoFit/>
          </a:bodyPr>
          <a:lstStyle/>
          <a:p>
            <a:pPr algn="ctr"/>
            <a:r>
              <a:rPr lang="tr-TR" sz="2400" dirty="0">
                <a:solidFill>
                  <a:schemeClr val="tx2"/>
                </a:solidFill>
              </a:rPr>
              <a:t>Bitişik Yazılan Birleşik Kelimeler</a:t>
            </a:r>
          </a:p>
          <a:p>
            <a:pPr algn="ctr"/>
            <a:endParaRPr lang="tr-TR" sz="2400" dirty="0"/>
          </a:p>
          <a:p>
            <a:pPr marL="342900" indent="-342900" algn="ctr">
              <a:buFont typeface="Arial" panose="020B0604020202020204" pitchFamily="34" charset="0"/>
              <a:buChar char="•"/>
            </a:pPr>
            <a:r>
              <a:rPr lang="tr-TR" sz="2400" dirty="0"/>
              <a:t>Baş sözüyle oluşturulan sıfat tamlamaları bitişik yazılır:</a:t>
            </a:r>
          </a:p>
          <a:p>
            <a:pPr algn="ctr"/>
            <a:r>
              <a:rPr lang="tr-TR" sz="2400" dirty="0">
                <a:solidFill>
                  <a:srgbClr val="00B050"/>
                </a:solidFill>
              </a:rPr>
              <a:t>başçavuş, başhekim, başkahraman, başkent, başkomutan, başsavcı</a:t>
            </a:r>
          </a:p>
          <a:p>
            <a:pPr algn="ctr"/>
            <a:endParaRPr lang="tr-TR" sz="2400" dirty="0">
              <a:solidFill>
                <a:srgbClr val="00B050"/>
              </a:solidFill>
            </a:endParaRPr>
          </a:p>
          <a:p>
            <a:pPr marL="342900" indent="-342900" algn="ctr">
              <a:buFont typeface="Arial" panose="020B0604020202020204" pitchFamily="34" charset="0"/>
              <a:buChar char="•"/>
            </a:pPr>
            <a:r>
              <a:rPr lang="tr-TR" sz="2400" dirty="0"/>
              <a:t>Bir topluluğun yöneticisi anlamındaki «başı» sözüyle oluşturulan </a:t>
            </a:r>
          </a:p>
          <a:p>
            <a:pPr algn="ctr"/>
            <a:r>
              <a:rPr lang="tr-TR" sz="2400" dirty="0"/>
              <a:t>belirtisiz isim tamlamaları bitişik yazılır:</a:t>
            </a:r>
          </a:p>
          <a:p>
            <a:pPr algn="ctr"/>
            <a:r>
              <a:rPr lang="tr-TR" sz="2400" dirty="0">
                <a:solidFill>
                  <a:srgbClr val="00B050"/>
                </a:solidFill>
              </a:rPr>
              <a:t>aşçıbaşı, binbaşı, onbaşı, ustabaşı, yüzbaşı vb.</a:t>
            </a:r>
          </a:p>
          <a:p>
            <a:pPr algn="ctr"/>
            <a:endParaRPr lang="tr-TR" sz="2400" dirty="0"/>
          </a:p>
          <a:p>
            <a:pPr marL="342900" indent="-342900" algn="ctr">
              <a:buFont typeface="Arial" panose="020B0604020202020204" pitchFamily="34" charset="0"/>
              <a:buChar char="•"/>
            </a:pPr>
            <a:r>
              <a:rPr lang="tr-TR" sz="2400" dirty="0"/>
              <a:t>Ev kelimesiyle kurulan birleşik kelimeler bitişik yazılır:</a:t>
            </a:r>
          </a:p>
          <a:p>
            <a:pPr algn="ctr"/>
            <a:r>
              <a:rPr lang="tr-TR" sz="2400" dirty="0">
                <a:solidFill>
                  <a:srgbClr val="00B050"/>
                </a:solidFill>
              </a:rPr>
              <a:t>aşevi, bakımevi, doğumevi, konukevi, orduevi, öğretmenevi, yayınevi vb.</a:t>
            </a:r>
          </a:p>
          <a:p>
            <a:pPr algn="ctr"/>
            <a:endParaRPr lang="tr-TR" sz="2400" dirty="0">
              <a:solidFill>
                <a:srgbClr val="00B050"/>
              </a:solidFill>
            </a:endParaRPr>
          </a:p>
          <a:p>
            <a:pPr marL="342900" indent="-342900" algn="ctr">
              <a:buFont typeface="Arial" panose="020B0604020202020204" pitchFamily="34" charset="0"/>
              <a:buChar char="•"/>
            </a:pPr>
            <a:r>
              <a:rPr lang="tr-TR" sz="2400" dirty="0">
                <a:solidFill>
                  <a:srgbClr val="00B050"/>
                </a:solidFill>
              </a:rPr>
              <a:t>Biraz, birçok, birçoğu, birkaç, birkaçı, birtakım, herhangi, hiçbir, hiçbiri</a:t>
            </a:r>
          </a:p>
          <a:p>
            <a:pPr algn="ctr"/>
            <a:r>
              <a:rPr lang="tr-TR" sz="2400" dirty="0"/>
              <a:t>gelenekleşmiş olarak bitişik yazılır.</a:t>
            </a:r>
          </a:p>
          <a:p>
            <a:pPr algn="ctr"/>
            <a:endParaRPr lang="tr-TR" sz="2400" dirty="0">
              <a:solidFill>
                <a:srgbClr val="00B050"/>
              </a:solidFill>
            </a:endParaRPr>
          </a:p>
        </p:txBody>
      </p:sp>
    </p:spTree>
    <p:extLst>
      <p:ext uri="{BB962C8B-B14F-4D97-AF65-F5344CB8AC3E}">
        <p14:creationId xmlns:p14="http://schemas.microsoft.com/office/powerpoint/2010/main" val="27692794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5" name="Rectangle 3"/>
          <p:cNvSpPr>
            <a:spLocks noGrp="1" noChangeArrowheads="1"/>
          </p:cNvSpPr>
          <p:nvPr>
            <p:ph type="body" idx="4294967295"/>
          </p:nvPr>
        </p:nvSpPr>
        <p:spPr>
          <a:xfrm>
            <a:off x="0" y="335508"/>
            <a:ext cx="11764370" cy="4495800"/>
          </a:xfrm>
        </p:spPr>
        <p:txBody>
          <a:bodyPr/>
          <a:lstStyle/>
          <a:p>
            <a:pPr>
              <a:buFontTx/>
              <a:buNone/>
            </a:pPr>
            <a:r>
              <a:rPr lang="tr-TR" altLang="tr-TR" b="1" dirty="0">
                <a:solidFill>
                  <a:schemeClr val="tx2"/>
                </a:solidFill>
              </a:rPr>
              <a:t>	</a:t>
            </a:r>
            <a:r>
              <a:rPr lang="tr-TR" altLang="tr-TR" b="1" i="1" dirty="0">
                <a:solidFill>
                  <a:schemeClr val="tx2"/>
                </a:solidFill>
              </a:rPr>
              <a:t>Biraz, birkaç, birkaçı, birtakım, birçok, birçoğu, </a:t>
            </a:r>
            <a:r>
              <a:rPr lang="tr-TR" altLang="tr-TR" b="1" i="1" dirty="0">
                <a:solidFill>
                  <a:srgbClr val="00B050"/>
                </a:solidFill>
              </a:rPr>
              <a:t>hiçbir, hiçbiri</a:t>
            </a:r>
            <a:r>
              <a:rPr lang="tr-TR" altLang="tr-TR" b="1" i="1" dirty="0">
                <a:solidFill>
                  <a:schemeClr val="tx2"/>
                </a:solidFill>
              </a:rPr>
              <a:t>, herhangi, herhâlde</a:t>
            </a:r>
            <a:r>
              <a:rPr lang="tr-TR" altLang="tr-TR" i="1" dirty="0">
                <a:solidFill>
                  <a:schemeClr val="tx2"/>
                </a:solidFill>
              </a:rPr>
              <a:t> </a:t>
            </a:r>
            <a:r>
              <a:rPr lang="tr-TR" altLang="tr-TR" dirty="0">
                <a:solidFill>
                  <a:schemeClr val="tx2"/>
                </a:solidFill>
              </a:rPr>
              <a:t>belirsizlik sıfat ve zamirleri de gelenekleşmiş olarak </a:t>
            </a:r>
            <a:r>
              <a:rPr lang="tr-TR" altLang="tr-TR" u="sng" dirty="0">
                <a:solidFill>
                  <a:schemeClr val="tx2"/>
                </a:solidFill>
              </a:rPr>
              <a:t>bitişik</a:t>
            </a:r>
            <a:r>
              <a:rPr lang="tr-TR" altLang="tr-TR" dirty="0">
                <a:solidFill>
                  <a:schemeClr val="tx2"/>
                </a:solidFill>
              </a:rPr>
              <a:t> yazılır.</a:t>
            </a:r>
          </a:p>
          <a:p>
            <a:pPr algn="ctr">
              <a:buFontTx/>
              <a:buNone/>
            </a:pPr>
            <a:r>
              <a:rPr lang="tr-TR" altLang="tr-TR" dirty="0">
                <a:solidFill>
                  <a:schemeClr val="tx2"/>
                </a:solidFill>
              </a:rPr>
              <a:t>UYARI</a:t>
            </a:r>
          </a:p>
          <a:p>
            <a:pPr algn="ctr">
              <a:buFontTx/>
              <a:buNone/>
            </a:pPr>
            <a:r>
              <a:rPr lang="tr-TR" altLang="tr-TR" dirty="0">
                <a:solidFill>
                  <a:srgbClr val="00B050"/>
                </a:solidFill>
              </a:rPr>
              <a:t>‘’her’’, ayrı yazılır.</a:t>
            </a:r>
          </a:p>
          <a:p>
            <a:pPr algn="ctr">
              <a:buFontTx/>
              <a:buNone/>
            </a:pPr>
            <a:r>
              <a:rPr lang="tr-TR" altLang="tr-TR" dirty="0">
                <a:solidFill>
                  <a:srgbClr val="00B050"/>
                </a:solidFill>
              </a:rPr>
              <a:t>‘’şey’’, ayrı yazılır.</a:t>
            </a:r>
          </a:p>
          <a:p>
            <a:pPr algn="ctr">
              <a:buFontTx/>
              <a:buNone/>
            </a:pPr>
            <a:r>
              <a:rPr lang="tr-TR" altLang="tr-TR" dirty="0">
                <a:solidFill>
                  <a:srgbClr val="00B050"/>
                </a:solidFill>
              </a:rPr>
              <a:t>‘’hoş geldin’’, ayrı yazılır.</a:t>
            </a:r>
          </a:p>
          <a:p>
            <a:pPr algn="ctr">
              <a:buFontTx/>
              <a:buNone/>
            </a:pPr>
            <a:r>
              <a:rPr lang="tr-TR" altLang="tr-TR" dirty="0">
                <a:solidFill>
                  <a:srgbClr val="00B050"/>
                </a:solidFill>
              </a:rPr>
              <a:t>‘’hoş bulduk/buldum’’, ayrı yazılır.</a:t>
            </a:r>
          </a:p>
          <a:p>
            <a:pPr algn="ctr">
              <a:buFontTx/>
              <a:buNone/>
            </a:pPr>
            <a:r>
              <a:rPr lang="tr-TR" altLang="tr-TR" dirty="0">
                <a:solidFill>
                  <a:srgbClr val="00B050"/>
                </a:solidFill>
              </a:rPr>
              <a:t>‘’hiç’’ hep ayrı yazılır, sadece ‘’hiçbir, hiçbiri’’ bitişik yazılır</a:t>
            </a:r>
          </a:p>
        </p:txBody>
      </p:sp>
    </p:spTree>
    <p:extLst>
      <p:ext uri="{BB962C8B-B14F-4D97-AF65-F5344CB8AC3E}">
        <p14:creationId xmlns:p14="http://schemas.microsoft.com/office/powerpoint/2010/main" val="20055161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3" name="Rectangle 3">
            <a:extLst>
              <a:ext uri="{FF2B5EF4-FFF2-40B4-BE49-F238E27FC236}">
                <a16:creationId xmlns:a16="http://schemas.microsoft.com/office/drawing/2014/main" id="{02D7DFCD-C803-48D4-8482-D59D4D49C647}"/>
              </a:ext>
            </a:extLst>
          </p:cNvPr>
          <p:cNvSpPr>
            <a:spLocks noGrp="1" noChangeArrowheads="1"/>
          </p:cNvSpPr>
          <p:nvPr>
            <p:ph type="body" idx="4294967295"/>
          </p:nvPr>
        </p:nvSpPr>
        <p:spPr>
          <a:xfrm>
            <a:off x="300251" y="101222"/>
            <a:ext cx="9935570" cy="3378958"/>
          </a:xfrm>
        </p:spPr>
        <p:txBody>
          <a:bodyPr/>
          <a:lstStyle/>
          <a:p>
            <a:pPr>
              <a:buFontTx/>
              <a:buNone/>
            </a:pPr>
            <a:r>
              <a:rPr lang="tr-TR" altLang="tr-TR" b="1" dirty="0"/>
              <a:t>	</a:t>
            </a:r>
            <a:r>
              <a:rPr lang="tr-TR" altLang="tr-TR" b="1" i="1" dirty="0">
                <a:solidFill>
                  <a:schemeClr val="tx2"/>
                </a:solidFill>
              </a:rPr>
              <a:t>Hane, name, zade</a:t>
            </a:r>
            <a:r>
              <a:rPr lang="tr-TR" altLang="tr-TR" dirty="0">
                <a:solidFill>
                  <a:schemeClr val="tx2"/>
                </a:solidFill>
              </a:rPr>
              <a:t> kelimeleriyle oluşturulan birleşik kelimeler bitişik yazılır: </a:t>
            </a:r>
          </a:p>
          <a:p>
            <a:pPr>
              <a:buFontTx/>
              <a:buNone/>
            </a:pPr>
            <a:r>
              <a:rPr lang="tr-TR" altLang="tr-TR" sz="2800" i="1" dirty="0">
                <a:solidFill>
                  <a:srgbClr val="00B050"/>
                </a:solidFill>
              </a:rPr>
              <a:t>	muayenehane, dershane</a:t>
            </a:r>
            <a:r>
              <a:rPr lang="tr-TR" altLang="tr-TR" sz="2800" i="1" dirty="0">
                <a:solidFill>
                  <a:schemeClr val="hlink"/>
                </a:solidFill>
              </a:rPr>
              <a:t>, kahvehane, yazıhane;</a:t>
            </a:r>
            <a:r>
              <a:rPr lang="tr-TR" altLang="tr-TR" sz="2800" dirty="0">
                <a:solidFill>
                  <a:schemeClr val="hlink"/>
                </a:solidFill>
              </a:rPr>
              <a:t> </a:t>
            </a:r>
          </a:p>
          <a:p>
            <a:pPr>
              <a:buFontTx/>
              <a:buNone/>
            </a:pPr>
            <a:r>
              <a:rPr lang="tr-TR" altLang="tr-TR" sz="2800" dirty="0">
                <a:solidFill>
                  <a:schemeClr val="hlink"/>
                </a:solidFill>
              </a:rPr>
              <a:t>	</a:t>
            </a:r>
            <a:r>
              <a:rPr lang="tr-TR" altLang="tr-TR" sz="2800" i="1" dirty="0">
                <a:solidFill>
                  <a:schemeClr val="hlink"/>
                </a:solidFill>
              </a:rPr>
              <a:t>beyanname, kanunname, seyahatname, siyasetname; </a:t>
            </a:r>
          </a:p>
          <a:p>
            <a:pPr>
              <a:buFontTx/>
              <a:buNone/>
            </a:pPr>
            <a:r>
              <a:rPr lang="tr-TR" altLang="tr-TR" sz="2800" i="1" dirty="0">
                <a:solidFill>
                  <a:schemeClr val="hlink"/>
                </a:solidFill>
              </a:rPr>
              <a:t>	amcazade, dayızade, teyzezade</a:t>
            </a:r>
            <a:r>
              <a:rPr lang="tr-TR" altLang="tr-TR" sz="2800" dirty="0"/>
              <a:t> </a:t>
            </a:r>
          </a:p>
        </p:txBody>
      </p:sp>
      <p:sp>
        <p:nvSpPr>
          <p:cNvPr id="2" name="Dikdörtgen 1"/>
          <p:cNvSpPr/>
          <p:nvPr/>
        </p:nvSpPr>
        <p:spPr>
          <a:xfrm>
            <a:off x="300251" y="3138986"/>
            <a:ext cx="10522423" cy="2554545"/>
          </a:xfrm>
          <a:prstGeom prst="rect">
            <a:avLst/>
          </a:prstGeom>
        </p:spPr>
        <p:txBody>
          <a:bodyPr wrap="square">
            <a:spAutoFit/>
          </a:bodyPr>
          <a:lstStyle/>
          <a:p>
            <a:pPr lvl="0" fontAlgn="base">
              <a:spcBef>
                <a:spcPct val="20000"/>
              </a:spcBef>
              <a:spcAft>
                <a:spcPct val="0"/>
              </a:spcAft>
            </a:pPr>
            <a:r>
              <a:rPr lang="tr-TR" altLang="tr-TR" sz="3200" i="1" dirty="0">
                <a:solidFill>
                  <a:srgbClr val="00B200"/>
                </a:solidFill>
              </a:rPr>
              <a:t>NOT: Eczahane, </a:t>
            </a:r>
            <a:r>
              <a:rPr lang="tr-TR" altLang="tr-TR" sz="3200" i="1" dirty="0" err="1">
                <a:solidFill>
                  <a:srgbClr val="00B200"/>
                </a:solidFill>
              </a:rPr>
              <a:t>hastahane</a:t>
            </a:r>
            <a:r>
              <a:rPr lang="tr-TR" altLang="tr-TR" sz="3200" i="1" dirty="0">
                <a:solidFill>
                  <a:srgbClr val="00B200"/>
                </a:solidFill>
              </a:rPr>
              <a:t>, </a:t>
            </a:r>
            <a:r>
              <a:rPr lang="tr-TR" altLang="tr-TR" sz="3200" i="1" dirty="0" err="1">
                <a:solidFill>
                  <a:srgbClr val="00B200"/>
                </a:solidFill>
              </a:rPr>
              <a:t>pastahane</a:t>
            </a:r>
            <a:r>
              <a:rPr lang="tr-TR" altLang="tr-TR" sz="3200" i="1" dirty="0">
                <a:solidFill>
                  <a:srgbClr val="00B200"/>
                </a:solidFill>
              </a:rPr>
              <a:t>, </a:t>
            </a:r>
            <a:r>
              <a:rPr lang="tr-TR" altLang="tr-TR" sz="3200" i="1" dirty="0" err="1">
                <a:solidFill>
                  <a:srgbClr val="00B200"/>
                </a:solidFill>
              </a:rPr>
              <a:t>postahane</a:t>
            </a:r>
            <a:r>
              <a:rPr lang="tr-TR" altLang="tr-TR" sz="3200" dirty="0">
                <a:solidFill>
                  <a:srgbClr val="000000"/>
                </a:solidFill>
              </a:rPr>
              <a:t> </a:t>
            </a:r>
            <a:r>
              <a:rPr lang="tr-TR" altLang="tr-TR" sz="3200" dirty="0">
                <a:solidFill>
                  <a:srgbClr val="FF0000"/>
                </a:solidFill>
              </a:rPr>
              <a:t>sözleri, kullanımdaki yaygınlık dolayısıyla </a:t>
            </a:r>
            <a:r>
              <a:rPr lang="tr-TR" altLang="tr-TR" sz="4800" i="1" dirty="0">
                <a:solidFill>
                  <a:srgbClr val="00B200"/>
                </a:solidFill>
              </a:rPr>
              <a:t>eczane, hastane, pastane, postane</a:t>
            </a:r>
            <a:r>
              <a:rPr lang="tr-TR" altLang="tr-TR" sz="4800" dirty="0">
                <a:solidFill>
                  <a:srgbClr val="FF0000"/>
                </a:solidFill>
              </a:rPr>
              <a:t> </a:t>
            </a:r>
            <a:r>
              <a:rPr lang="tr-TR" altLang="tr-TR" sz="3200" dirty="0">
                <a:solidFill>
                  <a:srgbClr val="FF0000"/>
                </a:solidFill>
              </a:rPr>
              <a:t>biçiminde yazılmaktadır.</a:t>
            </a:r>
          </a:p>
        </p:txBody>
      </p:sp>
    </p:spTree>
    <p:extLst>
      <p:ext uri="{BB962C8B-B14F-4D97-AF65-F5344CB8AC3E}">
        <p14:creationId xmlns:p14="http://schemas.microsoft.com/office/powerpoint/2010/main" val="1667438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1" name="Rectangle 3"/>
          <p:cNvSpPr>
            <a:spLocks noGrp="1" noChangeArrowheads="1"/>
          </p:cNvSpPr>
          <p:nvPr>
            <p:ph type="body" idx="4294967295"/>
          </p:nvPr>
        </p:nvSpPr>
        <p:spPr>
          <a:xfrm>
            <a:off x="1904999" y="990600"/>
            <a:ext cx="8890379" cy="4495800"/>
          </a:xfrm>
        </p:spPr>
        <p:txBody>
          <a:bodyPr/>
          <a:lstStyle/>
          <a:p>
            <a:pPr>
              <a:buFontTx/>
              <a:buNone/>
            </a:pPr>
            <a:r>
              <a:rPr lang="tr-TR" altLang="tr-TR" b="1" dirty="0"/>
              <a:t>	</a:t>
            </a:r>
            <a:r>
              <a:rPr lang="tr-TR" altLang="tr-TR" dirty="0">
                <a:solidFill>
                  <a:schemeClr val="tx2"/>
                </a:solidFill>
              </a:rPr>
              <a:t>Ara yönler bitişik yazılır: </a:t>
            </a:r>
          </a:p>
          <a:p>
            <a:pPr>
              <a:buFontTx/>
              <a:buNone/>
            </a:pPr>
            <a:endParaRPr lang="tr-TR" altLang="tr-TR" dirty="0">
              <a:solidFill>
                <a:schemeClr val="tx2"/>
              </a:solidFill>
            </a:endParaRPr>
          </a:p>
          <a:p>
            <a:pPr>
              <a:buFontTx/>
              <a:buNone/>
            </a:pPr>
            <a:r>
              <a:rPr lang="tr-TR" altLang="tr-TR" dirty="0"/>
              <a:t>	</a:t>
            </a:r>
            <a:r>
              <a:rPr lang="tr-TR" altLang="tr-TR" i="1" dirty="0">
                <a:solidFill>
                  <a:schemeClr val="hlink"/>
                </a:solidFill>
              </a:rPr>
              <a:t>güneybatı, güneydoğu, kuzeybatı, kuzeydoğu</a:t>
            </a:r>
          </a:p>
          <a:p>
            <a:pPr>
              <a:buFontTx/>
              <a:buNone/>
            </a:pPr>
            <a:endParaRPr lang="tr-TR" altLang="tr-TR" i="1" dirty="0">
              <a:solidFill>
                <a:schemeClr val="hlink"/>
              </a:solidFill>
            </a:endParaRPr>
          </a:p>
        </p:txBody>
      </p:sp>
    </p:spTree>
    <p:extLst>
      <p:ext uri="{BB962C8B-B14F-4D97-AF65-F5344CB8AC3E}">
        <p14:creationId xmlns:p14="http://schemas.microsoft.com/office/powerpoint/2010/main" val="1693264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1" name="Rectangle 3"/>
          <p:cNvSpPr>
            <a:spLocks noGrp="1" noChangeArrowheads="1"/>
          </p:cNvSpPr>
          <p:nvPr>
            <p:ph type="body" idx="4294967295"/>
          </p:nvPr>
        </p:nvSpPr>
        <p:spPr>
          <a:xfrm>
            <a:off x="641445" y="609600"/>
            <a:ext cx="9188355" cy="5334000"/>
          </a:xfrm>
        </p:spPr>
        <p:txBody>
          <a:bodyPr/>
          <a:lstStyle/>
          <a:p>
            <a:pPr>
              <a:buFontTx/>
              <a:buNone/>
            </a:pPr>
            <a:r>
              <a:rPr lang="tr-TR" altLang="tr-TR" dirty="0">
                <a:solidFill>
                  <a:schemeClr val="tx2"/>
                </a:solidFill>
              </a:rPr>
              <a:t>   Somut olarak yer bildirmeyen </a:t>
            </a:r>
            <a:r>
              <a:rPr lang="tr-TR" altLang="tr-TR" i="1" dirty="0">
                <a:solidFill>
                  <a:schemeClr val="tx2"/>
                </a:solidFill>
              </a:rPr>
              <a:t>alt, üst</a:t>
            </a:r>
            <a:r>
              <a:rPr lang="tr-TR" altLang="tr-TR" dirty="0">
                <a:solidFill>
                  <a:schemeClr val="tx2"/>
                </a:solidFill>
              </a:rPr>
              <a:t> ve </a:t>
            </a:r>
            <a:r>
              <a:rPr lang="tr-TR" altLang="tr-TR" i="1" dirty="0">
                <a:solidFill>
                  <a:schemeClr val="tx2"/>
                </a:solidFill>
              </a:rPr>
              <a:t>üzeri</a:t>
            </a:r>
            <a:r>
              <a:rPr lang="tr-TR" altLang="tr-TR" dirty="0">
                <a:solidFill>
                  <a:schemeClr val="tx2"/>
                </a:solidFill>
              </a:rPr>
              <a:t> sözlerinin sona getirilmesiyle kurulan birleşik kelimeler bitişik yazılır: </a:t>
            </a:r>
          </a:p>
          <a:p>
            <a:pPr>
              <a:buFontTx/>
              <a:buNone/>
            </a:pPr>
            <a:r>
              <a:rPr lang="tr-TR" altLang="tr-TR" i="1" dirty="0"/>
              <a:t>	</a:t>
            </a:r>
            <a:r>
              <a:rPr lang="tr-TR" altLang="tr-TR" i="1" dirty="0">
                <a:solidFill>
                  <a:srgbClr val="00B050"/>
                </a:solidFill>
              </a:rPr>
              <a:t>altüst, ayakaltı</a:t>
            </a:r>
            <a:r>
              <a:rPr lang="tr-TR" altLang="tr-TR" i="1" dirty="0">
                <a:solidFill>
                  <a:schemeClr val="hlink"/>
                </a:solidFill>
              </a:rPr>
              <a:t>, bilinçaltı, gözaltı </a:t>
            </a:r>
            <a:r>
              <a:rPr lang="tr-TR" altLang="tr-TR" dirty="0">
                <a:solidFill>
                  <a:schemeClr val="hlink"/>
                </a:solidFill>
              </a:rPr>
              <a:t>(gözetim)</a:t>
            </a:r>
            <a:r>
              <a:rPr lang="tr-TR" altLang="tr-TR" i="1" dirty="0">
                <a:solidFill>
                  <a:schemeClr val="hlink"/>
                </a:solidFill>
              </a:rPr>
              <a:t>, şuuraltı; akşamüstü, akşamüzeri, ayaküstü, ayaküzeri, </a:t>
            </a:r>
            <a:r>
              <a:rPr lang="tr-TR" altLang="tr-TR" i="1" dirty="0" err="1">
                <a:solidFill>
                  <a:schemeClr val="hlink"/>
                </a:solidFill>
              </a:rPr>
              <a:t>bayramüstü</a:t>
            </a:r>
            <a:r>
              <a:rPr lang="tr-TR" altLang="tr-TR" i="1" dirty="0">
                <a:solidFill>
                  <a:schemeClr val="hlink"/>
                </a:solidFill>
              </a:rPr>
              <a:t>, gerçeküstü, ikindiüstü, olağanüstü, öğleüstü, öğleüzeri, suçüstü, yüzüstü</a:t>
            </a:r>
          </a:p>
        </p:txBody>
      </p:sp>
    </p:spTree>
    <p:extLst>
      <p:ext uri="{BB962C8B-B14F-4D97-AF65-F5344CB8AC3E}">
        <p14:creationId xmlns:p14="http://schemas.microsoft.com/office/powerpoint/2010/main" val="5756852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1" name="Rectangle 3"/>
          <p:cNvSpPr>
            <a:spLocks noGrp="1" noChangeArrowheads="1"/>
          </p:cNvSpPr>
          <p:nvPr>
            <p:ph type="body" idx="4294967295"/>
          </p:nvPr>
        </p:nvSpPr>
        <p:spPr>
          <a:xfrm>
            <a:off x="1828800" y="990600"/>
            <a:ext cx="8229600" cy="4495800"/>
          </a:xfrm>
        </p:spPr>
        <p:txBody>
          <a:bodyPr/>
          <a:lstStyle/>
          <a:p>
            <a:pPr>
              <a:lnSpc>
                <a:spcPct val="80000"/>
              </a:lnSpc>
              <a:buFontTx/>
              <a:buNone/>
            </a:pPr>
            <a:r>
              <a:rPr lang="tr-TR" altLang="tr-TR" b="1" dirty="0">
                <a:solidFill>
                  <a:schemeClr val="tx2"/>
                </a:solidFill>
              </a:rPr>
              <a:t>	</a:t>
            </a:r>
            <a:r>
              <a:rPr lang="tr-TR" altLang="tr-TR" i="1" dirty="0">
                <a:solidFill>
                  <a:schemeClr val="folHlink"/>
                </a:solidFill>
              </a:rPr>
              <a:t>-a, -e, -ı, -i, -u, -ü</a:t>
            </a:r>
            <a:r>
              <a:rPr lang="tr-TR" altLang="tr-TR" i="1" dirty="0">
                <a:solidFill>
                  <a:schemeClr val="tx2"/>
                </a:solidFill>
              </a:rPr>
              <a:t> </a:t>
            </a:r>
            <a:r>
              <a:rPr lang="tr-TR" altLang="tr-TR" dirty="0">
                <a:solidFill>
                  <a:schemeClr val="tx2"/>
                </a:solidFill>
              </a:rPr>
              <a:t>zarf-fiil ekleriyle </a:t>
            </a:r>
            <a:r>
              <a:rPr lang="tr-TR" altLang="tr-TR" b="1" i="1" dirty="0">
                <a:solidFill>
                  <a:schemeClr val="tx2"/>
                </a:solidFill>
              </a:rPr>
              <a:t>bilmek, vermek, kalmak, durmak, gelmek</a:t>
            </a:r>
            <a:r>
              <a:rPr lang="tr-TR" altLang="tr-TR" b="1" dirty="0">
                <a:solidFill>
                  <a:schemeClr val="tx2"/>
                </a:solidFill>
              </a:rPr>
              <a:t>, </a:t>
            </a:r>
            <a:r>
              <a:rPr lang="tr-TR" altLang="tr-TR" b="1" i="1" dirty="0">
                <a:solidFill>
                  <a:schemeClr val="tx2"/>
                </a:solidFill>
              </a:rPr>
              <a:t>görmek</a:t>
            </a:r>
            <a:r>
              <a:rPr lang="tr-TR" altLang="tr-TR" i="1" dirty="0">
                <a:solidFill>
                  <a:schemeClr val="tx2"/>
                </a:solidFill>
              </a:rPr>
              <a:t> </a:t>
            </a:r>
            <a:r>
              <a:rPr lang="tr-TR" altLang="tr-TR" dirty="0">
                <a:solidFill>
                  <a:schemeClr val="tx2"/>
                </a:solidFill>
              </a:rPr>
              <a:t>ve</a:t>
            </a:r>
            <a:r>
              <a:rPr lang="tr-TR" altLang="tr-TR" i="1" dirty="0">
                <a:solidFill>
                  <a:schemeClr val="tx2"/>
                </a:solidFill>
              </a:rPr>
              <a:t> </a:t>
            </a:r>
            <a:r>
              <a:rPr lang="tr-TR" altLang="tr-TR" b="1" i="1" dirty="0">
                <a:solidFill>
                  <a:schemeClr val="tx2"/>
                </a:solidFill>
              </a:rPr>
              <a:t>yazmak</a:t>
            </a:r>
            <a:r>
              <a:rPr lang="tr-TR" altLang="tr-TR" dirty="0">
                <a:solidFill>
                  <a:schemeClr val="tx2"/>
                </a:solidFill>
              </a:rPr>
              <a:t> fiilleriyle yapılan tasvirî fiiller bitişik yazılır: </a:t>
            </a:r>
            <a:endParaRPr lang="tr-TR" altLang="tr-TR" i="1" dirty="0">
              <a:solidFill>
                <a:schemeClr val="tx2"/>
              </a:solidFill>
            </a:endParaRPr>
          </a:p>
          <a:p>
            <a:pPr>
              <a:lnSpc>
                <a:spcPct val="80000"/>
              </a:lnSpc>
              <a:buFontTx/>
              <a:buNone/>
            </a:pPr>
            <a:r>
              <a:rPr lang="tr-TR" altLang="tr-TR" sz="2800" i="1" dirty="0"/>
              <a:t>	</a:t>
            </a:r>
          </a:p>
          <a:p>
            <a:pPr>
              <a:lnSpc>
                <a:spcPct val="80000"/>
              </a:lnSpc>
              <a:buFontTx/>
              <a:buNone/>
            </a:pPr>
            <a:r>
              <a:rPr lang="tr-TR" altLang="tr-TR" sz="2800" i="1" dirty="0">
                <a:solidFill>
                  <a:schemeClr val="hlink"/>
                </a:solidFill>
              </a:rPr>
              <a:t>	al</a:t>
            </a:r>
            <a:r>
              <a:rPr lang="tr-TR" altLang="tr-TR" sz="2800" i="1" dirty="0">
                <a:solidFill>
                  <a:srgbClr val="FF0000"/>
                </a:solidFill>
              </a:rPr>
              <a:t>a</a:t>
            </a:r>
            <a:r>
              <a:rPr lang="tr-TR" altLang="tr-TR" sz="2800" i="1" dirty="0">
                <a:solidFill>
                  <a:schemeClr val="hlink"/>
                </a:solidFill>
              </a:rPr>
              <a:t>bildiğine, düşün</a:t>
            </a:r>
            <a:r>
              <a:rPr lang="tr-TR" altLang="tr-TR" sz="2800" i="1" dirty="0">
                <a:solidFill>
                  <a:srgbClr val="FF0000"/>
                </a:solidFill>
              </a:rPr>
              <a:t>e</a:t>
            </a:r>
            <a:r>
              <a:rPr lang="tr-TR" altLang="tr-TR" sz="2800" i="1" dirty="0">
                <a:solidFill>
                  <a:schemeClr val="hlink"/>
                </a:solidFill>
              </a:rPr>
              <a:t>bilmek, yapabilmek; uyuyakalmak; gidedurmak, yazadurmak; çıkagelmek, olagelmek, süregelmek; düşeyazmak, öleyazmak; al</a:t>
            </a:r>
            <a:r>
              <a:rPr lang="tr-TR" altLang="tr-TR" sz="2800" i="1" dirty="0">
                <a:solidFill>
                  <a:srgbClr val="FF0000"/>
                </a:solidFill>
              </a:rPr>
              <a:t>ı</a:t>
            </a:r>
            <a:r>
              <a:rPr lang="tr-TR" altLang="tr-TR" sz="2800" i="1" dirty="0">
                <a:solidFill>
                  <a:schemeClr val="hlink"/>
                </a:solidFill>
              </a:rPr>
              <a:t>vermek, gel</a:t>
            </a:r>
            <a:r>
              <a:rPr lang="tr-TR" altLang="tr-TR" sz="2800" i="1" dirty="0">
                <a:solidFill>
                  <a:srgbClr val="FF0000"/>
                </a:solidFill>
              </a:rPr>
              <a:t>i</a:t>
            </a:r>
            <a:r>
              <a:rPr lang="tr-TR" altLang="tr-TR" sz="2800" i="1" dirty="0">
                <a:solidFill>
                  <a:schemeClr val="hlink"/>
                </a:solidFill>
              </a:rPr>
              <a:t>vermek, gül</a:t>
            </a:r>
            <a:r>
              <a:rPr lang="tr-TR" altLang="tr-TR" sz="2800" i="1" dirty="0">
                <a:solidFill>
                  <a:srgbClr val="FF0000"/>
                </a:solidFill>
              </a:rPr>
              <a:t>ü</a:t>
            </a:r>
            <a:r>
              <a:rPr lang="tr-TR" altLang="tr-TR" sz="2800" i="1" dirty="0">
                <a:solidFill>
                  <a:schemeClr val="hlink"/>
                </a:solidFill>
              </a:rPr>
              <a:t>vermek, uç</a:t>
            </a:r>
            <a:r>
              <a:rPr lang="tr-TR" altLang="tr-TR" sz="2800" i="1" dirty="0">
                <a:solidFill>
                  <a:srgbClr val="FF0000"/>
                </a:solidFill>
              </a:rPr>
              <a:t>u</a:t>
            </a:r>
            <a:r>
              <a:rPr lang="tr-TR" altLang="tr-TR" sz="2800" i="1" dirty="0">
                <a:solidFill>
                  <a:schemeClr val="hlink"/>
                </a:solidFill>
              </a:rPr>
              <a:t>vermek; düşmeyegör, ölmeyegör</a:t>
            </a:r>
          </a:p>
        </p:txBody>
      </p:sp>
    </p:spTree>
    <p:extLst>
      <p:ext uri="{BB962C8B-B14F-4D97-AF65-F5344CB8AC3E}">
        <p14:creationId xmlns:p14="http://schemas.microsoft.com/office/powerpoint/2010/main" val="31905014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1" name="Rectangle 3">
            <a:extLst>
              <a:ext uri="{FF2B5EF4-FFF2-40B4-BE49-F238E27FC236}">
                <a16:creationId xmlns:a16="http://schemas.microsoft.com/office/drawing/2014/main" id="{7A2BAD39-587C-4452-9194-3FABA59C885C}"/>
              </a:ext>
            </a:extLst>
          </p:cNvPr>
          <p:cNvSpPr>
            <a:spLocks noGrp="1" noChangeArrowheads="1"/>
          </p:cNvSpPr>
          <p:nvPr>
            <p:ph type="body" idx="4294967295"/>
          </p:nvPr>
        </p:nvSpPr>
        <p:spPr>
          <a:xfrm>
            <a:off x="573205" y="699447"/>
            <a:ext cx="10363201" cy="5105400"/>
          </a:xfrm>
        </p:spPr>
        <p:txBody>
          <a:bodyPr/>
          <a:lstStyle/>
          <a:p>
            <a:pPr>
              <a:lnSpc>
                <a:spcPct val="90000"/>
              </a:lnSpc>
              <a:buFontTx/>
              <a:buNone/>
            </a:pPr>
            <a:r>
              <a:rPr lang="tr-TR" altLang="tr-TR" b="1" dirty="0"/>
              <a:t>	</a:t>
            </a:r>
            <a:r>
              <a:rPr lang="tr-TR" altLang="tr-TR" dirty="0">
                <a:solidFill>
                  <a:schemeClr val="tx2"/>
                </a:solidFill>
              </a:rPr>
              <a:t>Farsça kurala göre oluşturulan isim ve sıfat tamlamaları ile kalıplaşmış biçimler bitişik yazılır: </a:t>
            </a:r>
            <a:endParaRPr lang="tr-TR" altLang="tr-TR" i="1" dirty="0">
              <a:solidFill>
                <a:schemeClr val="tx2"/>
              </a:solidFill>
            </a:endParaRPr>
          </a:p>
          <a:p>
            <a:pPr>
              <a:lnSpc>
                <a:spcPct val="90000"/>
              </a:lnSpc>
              <a:buFontTx/>
              <a:buNone/>
            </a:pPr>
            <a:r>
              <a:rPr lang="tr-TR" altLang="tr-TR" i="1" dirty="0"/>
              <a:t>	</a:t>
            </a:r>
            <a:endParaRPr lang="tr-TR" altLang="tr-TR" sz="1600" i="1" dirty="0"/>
          </a:p>
          <a:p>
            <a:pPr>
              <a:lnSpc>
                <a:spcPct val="90000"/>
              </a:lnSpc>
              <a:buFontTx/>
              <a:buNone/>
            </a:pPr>
            <a:r>
              <a:rPr lang="tr-TR" altLang="tr-TR" sz="4000" i="1" dirty="0">
                <a:solidFill>
                  <a:schemeClr val="hlink"/>
                </a:solidFill>
              </a:rPr>
              <a:t>		gayrimenkul, gayrimeşru,</a:t>
            </a:r>
          </a:p>
          <a:p>
            <a:pPr>
              <a:lnSpc>
                <a:spcPct val="90000"/>
              </a:lnSpc>
              <a:buFontTx/>
              <a:buNone/>
            </a:pPr>
            <a:r>
              <a:rPr lang="tr-TR" altLang="tr-TR" sz="4000" i="1" dirty="0">
                <a:solidFill>
                  <a:schemeClr val="hlink"/>
                </a:solidFill>
              </a:rPr>
              <a:t> </a:t>
            </a:r>
            <a:r>
              <a:rPr lang="tr-TR" altLang="tr-TR" i="1" dirty="0">
                <a:solidFill>
                  <a:schemeClr val="hlink"/>
                </a:solidFill>
              </a:rPr>
              <a:t>hüsnükuruntu, hüsnüniyet, </a:t>
            </a:r>
            <a:r>
              <a:rPr lang="tr-TR" altLang="tr-TR" i="1" dirty="0" err="1">
                <a:solidFill>
                  <a:schemeClr val="hlink"/>
                </a:solidFill>
              </a:rPr>
              <a:t>canıgönülden</a:t>
            </a:r>
            <a:endParaRPr lang="tr-TR" altLang="tr-TR" i="1" dirty="0">
              <a:solidFill>
                <a:schemeClr val="hlink"/>
              </a:solidFill>
            </a:endParaRPr>
          </a:p>
          <a:p>
            <a:pPr>
              <a:lnSpc>
                <a:spcPct val="90000"/>
              </a:lnSpc>
              <a:buFontTx/>
              <a:buNone/>
            </a:pPr>
            <a:endParaRPr lang="tr-TR" altLang="tr-TR" i="1" dirty="0">
              <a:solidFill>
                <a:srgbClr val="00B050"/>
              </a:solidFill>
            </a:endParaRPr>
          </a:p>
          <a:p>
            <a:pPr>
              <a:lnSpc>
                <a:spcPct val="90000"/>
              </a:lnSpc>
              <a:buFontTx/>
              <a:buNone/>
            </a:pPr>
            <a:r>
              <a:rPr lang="tr-TR" altLang="tr-TR" i="1" dirty="0">
                <a:solidFill>
                  <a:srgbClr val="00B050"/>
                </a:solidFill>
              </a:rPr>
              <a:t>(Asılları: Gayr-ı menkul, gayr-ı meşru, </a:t>
            </a:r>
            <a:r>
              <a:rPr lang="tr-TR" altLang="tr-TR" i="1" dirty="0" err="1">
                <a:solidFill>
                  <a:srgbClr val="00B050"/>
                </a:solidFill>
              </a:rPr>
              <a:t>hüsn</a:t>
            </a:r>
            <a:r>
              <a:rPr lang="tr-TR" altLang="tr-TR" i="1" dirty="0">
                <a:solidFill>
                  <a:srgbClr val="00B050"/>
                </a:solidFill>
              </a:rPr>
              <a:t>-i kuruntu, </a:t>
            </a:r>
            <a:r>
              <a:rPr lang="tr-TR" altLang="tr-TR" i="1" dirty="0" err="1">
                <a:solidFill>
                  <a:srgbClr val="00B050"/>
                </a:solidFill>
              </a:rPr>
              <a:t>hüsn</a:t>
            </a:r>
            <a:r>
              <a:rPr lang="tr-TR" altLang="tr-TR" i="1" dirty="0">
                <a:solidFill>
                  <a:srgbClr val="00B050"/>
                </a:solidFill>
              </a:rPr>
              <a:t>-i niyet, can u gönülden)</a:t>
            </a:r>
          </a:p>
          <a:p>
            <a:pPr>
              <a:lnSpc>
                <a:spcPct val="90000"/>
              </a:lnSpc>
              <a:buFontTx/>
              <a:buNone/>
            </a:pPr>
            <a:r>
              <a:rPr lang="tr-TR" altLang="tr-TR" i="1" dirty="0">
                <a:solidFill>
                  <a:srgbClr val="FF0000"/>
                </a:solidFill>
              </a:rPr>
              <a:t>                             Uyarı: can-u gönülden yazılmaz</a:t>
            </a:r>
          </a:p>
        </p:txBody>
      </p:sp>
    </p:spTree>
    <p:extLst>
      <p:ext uri="{BB962C8B-B14F-4D97-AF65-F5344CB8AC3E}">
        <p14:creationId xmlns:p14="http://schemas.microsoft.com/office/powerpoint/2010/main" val="3244242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7" name="Rectangle 3">
            <a:extLst>
              <a:ext uri="{FF2B5EF4-FFF2-40B4-BE49-F238E27FC236}">
                <a16:creationId xmlns:a16="http://schemas.microsoft.com/office/drawing/2014/main" id="{1E07AB63-EBB8-4A6C-8B6F-E259FB29D42C}"/>
              </a:ext>
            </a:extLst>
          </p:cNvPr>
          <p:cNvSpPr>
            <a:spLocks noGrp="1" noChangeArrowheads="1"/>
          </p:cNvSpPr>
          <p:nvPr>
            <p:ph type="body" idx="4294967295"/>
          </p:nvPr>
        </p:nvSpPr>
        <p:spPr>
          <a:xfrm>
            <a:off x="1905000" y="762000"/>
            <a:ext cx="8077200" cy="4724400"/>
          </a:xfrm>
        </p:spPr>
        <p:txBody>
          <a:bodyPr/>
          <a:lstStyle/>
          <a:p>
            <a:pPr>
              <a:buFontTx/>
              <a:buNone/>
            </a:pPr>
            <a:r>
              <a:rPr lang="tr-TR" altLang="tr-TR" b="1" dirty="0"/>
              <a:t>	</a:t>
            </a:r>
            <a:r>
              <a:rPr lang="tr-TR" altLang="tr-TR" dirty="0">
                <a:solidFill>
                  <a:schemeClr val="tx2"/>
                </a:solidFill>
              </a:rPr>
              <a:t>Kanunda bitişik geçen veya bitişik olarak tescil ettirilmiş olan kuruluş adları bitişik yazılır:</a:t>
            </a:r>
            <a:r>
              <a:rPr lang="tr-TR" altLang="tr-TR" dirty="0"/>
              <a:t> </a:t>
            </a:r>
          </a:p>
          <a:p>
            <a:endParaRPr lang="tr-TR" altLang="tr-TR" dirty="0"/>
          </a:p>
          <a:p>
            <a:pPr>
              <a:buFontTx/>
              <a:buNone/>
            </a:pPr>
            <a:r>
              <a:rPr lang="tr-TR" altLang="tr-TR" i="1" dirty="0"/>
              <a:t>	</a:t>
            </a:r>
            <a:r>
              <a:rPr lang="tr-TR" altLang="tr-TR" sz="3600" i="1" dirty="0">
                <a:solidFill>
                  <a:schemeClr val="hlink"/>
                </a:solidFill>
              </a:rPr>
              <a:t>İçişleri, </a:t>
            </a:r>
          </a:p>
          <a:p>
            <a:pPr>
              <a:buFontTx/>
              <a:buNone/>
            </a:pPr>
            <a:r>
              <a:rPr lang="tr-TR" altLang="tr-TR" sz="3600" i="1" dirty="0">
                <a:solidFill>
                  <a:schemeClr val="hlink"/>
                </a:solidFill>
              </a:rPr>
              <a:t>	Dışişleri, </a:t>
            </a:r>
          </a:p>
          <a:p>
            <a:pPr>
              <a:buFontTx/>
              <a:buNone/>
            </a:pPr>
            <a:r>
              <a:rPr lang="tr-TR" altLang="tr-TR" sz="3600" i="1" dirty="0">
                <a:solidFill>
                  <a:schemeClr val="hlink"/>
                </a:solidFill>
              </a:rPr>
              <a:t>	Genelkurmay, </a:t>
            </a:r>
          </a:p>
          <a:p>
            <a:pPr>
              <a:buFontTx/>
              <a:buNone/>
            </a:pPr>
            <a:r>
              <a:rPr lang="tr-TR" altLang="tr-TR" sz="3600" i="1" dirty="0">
                <a:solidFill>
                  <a:schemeClr val="hlink"/>
                </a:solidFill>
              </a:rPr>
              <a:t>	Yükseköğretim</a:t>
            </a:r>
          </a:p>
        </p:txBody>
      </p:sp>
    </p:spTree>
    <p:extLst>
      <p:ext uri="{BB962C8B-B14F-4D97-AF65-F5344CB8AC3E}">
        <p14:creationId xmlns:p14="http://schemas.microsoft.com/office/powerpoint/2010/main" val="2511957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14901" y="2144146"/>
            <a:ext cx="9416955" cy="2185214"/>
          </a:xfrm>
          <a:prstGeom prst="rect">
            <a:avLst/>
          </a:prstGeom>
        </p:spPr>
        <p:txBody>
          <a:bodyPr wrap="square">
            <a:spAutoFit/>
          </a:bodyPr>
          <a:lstStyle/>
          <a:p>
            <a:pPr marL="342900" lvl="0" indent="-342900" algn="ctr" fontAlgn="base">
              <a:spcBef>
                <a:spcPct val="20000"/>
              </a:spcBef>
              <a:spcAft>
                <a:spcPct val="0"/>
              </a:spcAft>
            </a:pPr>
            <a:r>
              <a:rPr lang="tr-TR" altLang="tr-TR" sz="4000" dirty="0">
                <a:solidFill>
                  <a:srgbClr val="FF0000"/>
                </a:solidFill>
              </a:rPr>
              <a:t>DEYİMLERİN </a:t>
            </a:r>
          </a:p>
          <a:p>
            <a:pPr marL="342900" lvl="0" indent="-342900" algn="ctr" fontAlgn="base">
              <a:spcBef>
                <a:spcPct val="20000"/>
              </a:spcBef>
              <a:spcAft>
                <a:spcPct val="0"/>
              </a:spcAft>
            </a:pPr>
            <a:r>
              <a:rPr lang="tr-TR" altLang="tr-TR" sz="4000" dirty="0">
                <a:solidFill>
                  <a:srgbClr val="FF0000"/>
                </a:solidFill>
              </a:rPr>
              <a:t>VE </a:t>
            </a:r>
          </a:p>
          <a:p>
            <a:pPr marL="342900" lvl="0" indent="-342900" algn="ctr" fontAlgn="base">
              <a:spcBef>
                <a:spcPct val="20000"/>
              </a:spcBef>
              <a:spcAft>
                <a:spcPct val="0"/>
              </a:spcAft>
            </a:pPr>
            <a:r>
              <a:rPr lang="tr-TR" altLang="tr-TR" sz="4000" dirty="0">
                <a:solidFill>
                  <a:srgbClr val="FF0000"/>
                </a:solidFill>
              </a:rPr>
              <a:t>İKİLEMELERİN YAZILIŞI</a:t>
            </a:r>
          </a:p>
        </p:txBody>
      </p:sp>
    </p:spTree>
    <p:extLst>
      <p:ext uri="{BB962C8B-B14F-4D97-AF65-F5344CB8AC3E}">
        <p14:creationId xmlns:p14="http://schemas.microsoft.com/office/powerpoint/2010/main" val="2714566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406555" y="221305"/>
            <a:ext cx="7460776" cy="1311128"/>
          </a:xfrm>
          <a:prstGeom prst="rect">
            <a:avLst/>
          </a:prstGeom>
        </p:spPr>
        <p:txBody>
          <a:bodyPr wrap="square">
            <a:spAutoFit/>
          </a:bodyPr>
          <a:lstStyle/>
          <a:p>
            <a:pPr marL="333375" lvl="0" indent="-333375" defTabSz="384048" hangingPunct="0">
              <a:lnSpc>
                <a:spcPct val="110000"/>
              </a:lnSpc>
              <a:spcBef>
                <a:spcPts val="600"/>
              </a:spcBef>
              <a:buClr>
                <a:srgbClr val="FF2600"/>
              </a:buClr>
              <a:buSzPct val="100000"/>
              <a:buFont typeface="Helvetica"/>
              <a:buChar char="•"/>
            </a:pPr>
            <a:r>
              <a:rPr lang="tr-TR" sz="3600" dirty="0">
                <a:solidFill>
                  <a:prstClr val="black"/>
                </a:solidFill>
                <a:latin typeface="+mj-lt"/>
                <a:cs typeface="Times New Roman" panose="02020603050405020304" pitchFamily="18" charset="0"/>
              </a:rPr>
              <a:t>Hangi sözcükler neden yanlış yazılır? </a:t>
            </a:r>
          </a:p>
        </p:txBody>
      </p:sp>
      <p:sp>
        <p:nvSpPr>
          <p:cNvPr id="3" name="Dikdörtgen 2"/>
          <p:cNvSpPr/>
          <p:nvPr/>
        </p:nvSpPr>
        <p:spPr>
          <a:xfrm>
            <a:off x="163774" y="1782846"/>
            <a:ext cx="11313993" cy="3794885"/>
          </a:xfrm>
          <a:prstGeom prst="rect">
            <a:avLst/>
          </a:prstGeom>
        </p:spPr>
        <p:txBody>
          <a:bodyPr wrap="square">
            <a:spAutoFit/>
          </a:bodyPr>
          <a:lstStyle/>
          <a:p>
            <a:pPr marL="333375" lvl="0" indent="-333375" defTabSz="384048" hangingPunct="0">
              <a:lnSpc>
                <a:spcPct val="110000"/>
              </a:lnSpc>
              <a:spcBef>
                <a:spcPts val="600"/>
              </a:spcBef>
              <a:buClr>
                <a:srgbClr val="FF2600"/>
              </a:buClr>
              <a:buSzPct val="100000"/>
              <a:buFont typeface="Helvetica"/>
              <a:buChar char="•"/>
            </a:pPr>
            <a:r>
              <a:rPr lang="tr-TR" sz="2800" dirty="0">
                <a:solidFill>
                  <a:prstClr val="black"/>
                </a:solidFill>
                <a:latin typeface="+mj-lt"/>
                <a:cs typeface="Times New Roman" panose="02020603050405020304" pitchFamily="18" charset="0"/>
              </a:rPr>
              <a:t>Eğitim eksikliği,</a:t>
            </a:r>
          </a:p>
          <a:p>
            <a:pPr marL="333375" lvl="0" indent="-333375" defTabSz="384048" hangingPunct="0">
              <a:lnSpc>
                <a:spcPct val="110000"/>
              </a:lnSpc>
              <a:spcBef>
                <a:spcPts val="600"/>
              </a:spcBef>
              <a:buClr>
                <a:srgbClr val="FF2600"/>
              </a:buClr>
              <a:buSzPct val="100000"/>
              <a:buFont typeface="Helvetica"/>
              <a:buChar char="•"/>
            </a:pPr>
            <a:r>
              <a:rPr lang="tr-TR" sz="2800" dirty="0">
                <a:solidFill>
                  <a:prstClr val="black"/>
                </a:solidFill>
                <a:latin typeface="+mj-lt"/>
                <a:cs typeface="Times New Roman" panose="02020603050405020304" pitchFamily="18" charset="0"/>
              </a:rPr>
              <a:t>Bilgisizlik,</a:t>
            </a:r>
          </a:p>
          <a:p>
            <a:pPr marL="333375" lvl="0" indent="-333375" defTabSz="384048" hangingPunct="0">
              <a:lnSpc>
                <a:spcPct val="110000"/>
              </a:lnSpc>
              <a:spcBef>
                <a:spcPts val="600"/>
              </a:spcBef>
              <a:buClr>
                <a:srgbClr val="FF2600"/>
              </a:buClr>
              <a:buSzPct val="100000"/>
              <a:buFont typeface="Helvetica"/>
              <a:buChar char="•"/>
            </a:pPr>
            <a:r>
              <a:rPr lang="tr-TR" sz="2800" dirty="0">
                <a:solidFill>
                  <a:prstClr val="black"/>
                </a:solidFill>
                <a:latin typeface="+mj-lt"/>
                <a:cs typeface="Times New Roman" panose="02020603050405020304" pitchFamily="18" charset="0"/>
              </a:rPr>
              <a:t>İlgisizlik/Tembellik: Sözlüğe, Yazım Kılavuzu’na bakmamak,</a:t>
            </a:r>
          </a:p>
          <a:p>
            <a:pPr marL="333375" lvl="0" indent="-333375" defTabSz="384048" hangingPunct="0">
              <a:lnSpc>
                <a:spcPct val="110000"/>
              </a:lnSpc>
              <a:spcBef>
                <a:spcPts val="600"/>
              </a:spcBef>
              <a:buClr>
                <a:srgbClr val="FF2600"/>
              </a:buClr>
              <a:buSzPct val="100000"/>
              <a:buFont typeface="Helvetica"/>
              <a:buChar char="•"/>
            </a:pPr>
            <a:r>
              <a:rPr lang="tr-TR" sz="2800" dirty="0">
                <a:solidFill>
                  <a:prstClr val="black"/>
                </a:solidFill>
                <a:latin typeface="+mj-lt"/>
                <a:cs typeface="Times New Roman" panose="02020603050405020304" pitchFamily="18" charset="0"/>
              </a:rPr>
              <a:t>Bilinmeyen sözleri halk etimolojisi yoluyla daha yaygın bilinen bir söze yakıştırmak: </a:t>
            </a:r>
          </a:p>
          <a:p>
            <a:pPr lvl="0" defTabSz="384048" hangingPunct="0">
              <a:lnSpc>
                <a:spcPct val="110000"/>
              </a:lnSpc>
              <a:spcBef>
                <a:spcPts val="600"/>
              </a:spcBef>
              <a:buClr>
                <a:srgbClr val="FF2600"/>
              </a:buClr>
              <a:buSzPct val="100000"/>
            </a:pPr>
            <a:r>
              <a:rPr lang="tr-TR" sz="2800" i="1" dirty="0">
                <a:solidFill>
                  <a:prstClr val="black"/>
                </a:solidFill>
                <a:latin typeface="+mj-lt"/>
                <a:cs typeface="Times New Roman" panose="02020603050405020304" pitchFamily="18" charset="0"/>
              </a:rPr>
              <a:t>	</a:t>
            </a:r>
            <a:r>
              <a:rPr lang="tr-TR" sz="2800" i="1" dirty="0" err="1">
                <a:solidFill>
                  <a:srgbClr val="FF0000"/>
                </a:solidFill>
                <a:latin typeface="+mj-lt"/>
                <a:cs typeface="Times New Roman" panose="02020603050405020304" pitchFamily="18" charset="0"/>
              </a:rPr>
              <a:t>gardolap</a:t>
            </a:r>
            <a:r>
              <a:rPr lang="tr-TR" sz="2800" i="1" dirty="0">
                <a:solidFill>
                  <a:prstClr val="black"/>
                </a:solidFill>
                <a:latin typeface="+mj-lt"/>
                <a:cs typeface="Times New Roman" panose="02020603050405020304" pitchFamily="18" charset="0"/>
              </a:rPr>
              <a:t>-</a:t>
            </a:r>
            <a:r>
              <a:rPr lang="tr-TR" sz="2800" b="1" i="1" u="sng" dirty="0">
                <a:solidFill>
                  <a:prstClr val="black"/>
                </a:solidFill>
                <a:latin typeface="+mj-lt"/>
                <a:cs typeface="Times New Roman" panose="02020603050405020304" pitchFamily="18" charset="0"/>
              </a:rPr>
              <a:t>gardırop</a:t>
            </a:r>
            <a:r>
              <a:rPr lang="tr-TR" sz="2800" dirty="0">
                <a:solidFill>
                  <a:prstClr val="black"/>
                </a:solidFill>
                <a:latin typeface="+mj-lt"/>
                <a:cs typeface="Times New Roman" panose="02020603050405020304" pitchFamily="18" charset="0"/>
              </a:rPr>
              <a:t>, </a:t>
            </a:r>
            <a:r>
              <a:rPr lang="tr-TR" sz="2800" i="1" dirty="0" err="1">
                <a:solidFill>
                  <a:srgbClr val="FF0000"/>
                </a:solidFill>
                <a:latin typeface="+mj-lt"/>
                <a:cs typeface="Times New Roman" panose="02020603050405020304" pitchFamily="18" charset="0"/>
              </a:rPr>
              <a:t>aşortman</a:t>
            </a:r>
            <a:r>
              <a:rPr lang="tr-TR" sz="2800" i="1" dirty="0">
                <a:solidFill>
                  <a:prstClr val="black"/>
                </a:solidFill>
                <a:latin typeface="+mj-lt"/>
                <a:cs typeface="Times New Roman" panose="02020603050405020304" pitchFamily="18" charset="0"/>
              </a:rPr>
              <a:t>-</a:t>
            </a:r>
            <a:r>
              <a:rPr lang="tr-TR" sz="2800" b="1" i="1" u="sng" dirty="0">
                <a:solidFill>
                  <a:prstClr val="black"/>
                </a:solidFill>
                <a:latin typeface="+mj-lt"/>
                <a:cs typeface="Times New Roman" panose="02020603050405020304" pitchFamily="18" charset="0"/>
              </a:rPr>
              <a:t>eşofman</a:t>
            </a:r>
            <a:r>
              <a:rPr lang="tr-TR" sz="2800" dirty="0">
                <a:solidFill>
                  <a:prstClr val="black"/>
                </a:solidFill>
                <a:latin typeface="+mj-lt"/>
                <a:cs typeface="Times New Roman" panose="02020603050405020304" pitchFamily="18" charset="0"/>
              </a:rPr>
              <a:t>, </a:t>
            </a:r>
            <a:r>
              <a:rPr lang="tr-TR" sz="2800" i="1" dirty="0">
                <a:solidFill>
                  <a:prstClr val="black"/>
                </a:solidFill>
                <a:latin typeface="+mj-lt"/>
                <a:cs typeface="Times New Roman" panose="02020603050405020304" pitchFamily="18" charset="0"/>
              </a:rPr>
              <a:t>k</a:t>
            </a:r>
            <a:r>
              <a:rPr lang="tr-TR" sz="2800" i="1" dirty="0">
                <a:solidFill>
                  <a:srgbClr val="FF0000"/>
                </a:solidFill>
                <a:latin typeface="+mj-lt"/>
                <a:cs typeface="Times New Roman" panose="02020603050405020304" pitchFamily="18" charset="0"/>
              </a:rPr>
              <a:t>amelya</a:t>
            </a:r>
            <a:r>
              <a:rPr lang="tr-TR" sz="2800" i="1" dirty="0">
                <a:solidFill>
                  <a:prstClr val="black"/>
                </a:solidFill>
                <a:latin typeface="+mj-lt"/>
                <a:cs typeface="Times New Roman" panose="02020603050405020304" pitchFamily="18" charset="0"/>
              </a:rPr>
              <a:t>-</a:t>
            </a:r>
            <a:r>
              <a:rPr lang="tr-TR" sz="2800" b="1" i="1" u="sng" dirty="0">
                <a:solidFill>
                  <a:prstClr val="black"/>
                </a:solidFill>
                <a:latin typeface="+mj-lt"/>
                <a:cs typeface="Times New Roman" panose="02020603050405020304" pitchFamily="18" charset="0"/>
              </a:rPr>
              <a:t>kameriye</a:t>
            </a:r>
            <a:r>
              <a:rPr lang="tr-TR" sz="2800" b="1" i="1" dirty="0">
                <a:solidFill>
                  <a:prstClr val="black"/>
                </a:solidFill>
                <a:latin typeface="+mj-lt"/>
                <a:cs typeface="Times New Roman" panose="02020603050405020304" pitchFamily="18" charset="0"/>
              </a:rPr>
              <a:t> vb.</a:t>
            </a:r>
          </a:p>
          <a:p>
            <a:pPr marL="358775" lvl="0" algn="ctr" defTabSz="384048" hangingPunct="0">
              <a:lnSpc>
                <a:spcPct val="110000"/>
              </a:lnSpc>
              <a:spcBef>
                <a:spcPts val="600"/>
              </a:spcBef>
              <a:buClr>
                <a:srgbClr val="FF2600"/>
              </a:buClr>
              <a:buSzPct val="100000"/>
            </a:pPr>
            <a:endParaRPr lang="tr-TR" sz="2800" dirty="0">
              <a:solidFill>
                <a:srgbClr val="FF0000"/>
              </a:solidFill>
              <a:latin typeface="+mj-lt"/>
              <a:cs typeface="Times New Roman" panose="02020603050405020304" pitchFamily="18" charset="0"/>
            </a:endParaRPr>
          </a:p>
        </p:txBody>
      </p:sp>
    </p:spTree>
    <p:extLst>
      <p:ext uri="{BB962C8B-B14F-4D97-AF65-F5344CB8AC3E}">
        <p14:creationId xmlns:p14="http://schemas.microsoft.com/office/powerpoint/2010/main" val="360777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a:extLst>
              <a:ext uri="{FF2B5EF4-FFF2-40B4-BE49-F238E27FC236}">
                <a16:creationId xmlns:a16="http://schemas.microsoft.com/office/drawing/2014/main" id="{FF0675FA-37E3-4D1E-B9B7-3728ECE3335D}"/>
              </a:ext>
            </a:extLst>
          </p:cNvPr>
          <p:cNvSpPr>
            <a:spLocks noGrp="1" noChangeArrowheads="1"/>
          </p:cNvSpPr>
          <p:nvPr>
            <p:ph type="title"/>
          </p:nvPr>
        </p:nvSpPr>
        <p:spPr>
          <a:xfrm>
            <a:off x="914400" y="130791"/>
            <a:ext cx="9160933" cy="1124803"/>
          </a:xfrm>
        </p:spPr>
        <p:txBody>
          <a:bodyPr/>
          <a:lstStyle/>
          <a:p>
            <a:r>
              <a:rPr lang="tr-TR" altLang="tr-TR" sz="3600" b="1" dirty="0">
                <a:solidFill>
                  <a:schemeClr val="tx2"/>
                </a:solidFill>
              </a:rPr>
              <a:t>Deyimlerin Yazılışı</a:t>
            </a:r>
          </a:p>
        </p:txBody>
      </p:sp>
      <p:sp>
        <p:nvSpPr>
          <p:cNvPr id="365571" name="Rectangle 3">
            <a:extLst>
              <a:ext uri="{FF2B5EF4-FFF2-40B4-BE49-F238E27FC236}">
                <a16:creationId xmlns:a16="http://schemas.microsoft.com/office/drawing/2014/main" id="{065422A1-0393-49C2-8DFD-4C6A79D7E156}"/>
              </a:ext>
            </a:extLst>
          </p:cNvPr>
          <p:cNvSpPr>
            <a:spLocks noGrp="1" noChangeArrowheads="1"/>
          </p:cNvSpPr>
          <p:nvPr>
            <p:ph type="body" idx="1"/>
          </p:nvPr>
        </p:nvSpPr>
        <p:spPr>
          <a:xfrm>
            <a:off x="914400" y="1255594"/>
            <a:ext cx="10261600" cy="2647666"/>
          </a:xfrm>
        </p:spPr>
        <p:txBody>
          <a:bodyPr/>
          <a:lstStyle/>
          <a:p>
            <a:r>
              <a:rPr lang="tr-TR" altLang="tr-TR" sz="3600" dirty="0">
                <a:solidFill>
                  <a:schemeClr val="folHlink"/>
                </a:solidFill>
              </a:rPr>
              <a:t>Deyimler ayrı yazılır: </a:t>
            </a:r>
          </a:p>
          <a:p>
            <a:pPr>
              <a:buFontTx/>
              <a:buNone/>
            </a:pPr>
            <a:r>
              <a:rPr lang="tr-TR" altLang="tr-TR" i="1" dirty="0">
                <a:solidFill>
                  <a:schemeClr val="hlink"/>
                </a:solidFill>
              </a:rPr>
              <a:t>	</a:t>
            </a:r>
            <a:r>
              <a:rPr lang="tr-TR" altLang="tr-TR" sz="2800" i="1" dirty="0">
                <a:solidFill>
                  <a:schemeClr val="hlink"/>
                </a:solidFill>
              </a:rPr>
              <a:t>ters yüz etmek, akıntıya kürek çekmek, çam devirmek, çanak tutmak, gönlünden geçirmek, göz atmak, kulak asmak, kulak vermek, çantada keklik, devede kulak, yağlı kuyruk, yüz görümlüğü</a:t>
            </a:r>
          </a:p>
        </p:txBody>
      </p:sp>
      <p:sp>
        <p:nvSpPr>
          <p:cNvPr id="2" name="Dikdörtgen 1"/>
          <p:cNvSpPr/>
          <p:nvPr/>
        </p:nvSpPr>
        <p:spPr>
          <a:xfrm>
            <a:off x="3133677" y="4212455"/>
            <a:ext cx="8289499" cy="1631216"/>
          </a:xfrm>
          <a:prstGeom prst="rect">
            <a:avLst/>
          </a:prstGeom>
        </p:spPr>
        <p:txBody>
          <a:bodyPr wrap="square">
            <a:spAutoFit/>
          </a:bodyPr>
          <a:lstStyle/>
          <a:p>
            <a:pPr marL="342900" lvl="0" indent="-342900" fontAlgn="base">
              <a:spcBef>
                <a:spcPct val="20000"/>
              </a:spcBef>
              <a:spcAft>
                <a:spcPct val="0"/>
              </a:spcAft>
            </a:pPr>
            <a:r>
              <a:rPr lang="tr-TR" altLang="tr-TR" sz="2800" b="1" i="1" dirty="0">
                <a:solidFill>
                  <a:srgbClr val="00B200"/>
                </a:solidFill>
              </a:rPr>
              <a:t>Haliç’te bir vapuru vurdular dört kişi</a:t>
            </a:r>
          </a:p>
          <a:p>
            <a:pPr marL="342900" lvl="0" indent="-342900" fontAlgn="base">
              <a:spcBef>
                <a:spcPct val="20000"/>
              </a:spcBef>
              <a:spcAft>
                <a:spcPct val="0"/>
              </a:spcAft>
            </a:pPr>
            <a:r>
              <a:rPr lang="tr-TR" altLang="tr-TR" sz="2800" b="1" i="1" dirty="0">
                <a:solidFill>
                  <a:srgbClr val="00B200"/>
                </a:solidFill>
              </a:rPr>
              <a:t>Demirlemişti </a:t>
            </a:r>
            <a:r>
              <a:rPr lang="tr-TR" altLang="tr-TR" sz="2800" b="1" i="1" u="sng" dirty="0">
                <a:solidFill>
                  <a:srgbClr val="00B200"/>
                </a:solidFill>
              </a:rPr>
              <a:t>eli kolu bağlıydı</a:t>
            </a:r>
            <a:r>
              <a:rPr lang="tr-TR" altLang="tr-TR" sz="2800" b="1" i="1" dirty="0">
                <a:solidFill>
                  <a:srgbClr val="00B200"/>
                </a:solidFill>
              </a:rPr>
              <a:t> ağlıyordu</a:t>
            </a:r>
          </a:p>
          <a:p>
            <a:pPr marL="342900" lvl="0" indent="-342900" fontAlgn="base">
              <a:spcBef>
                <a:spcPct val="20000"/>
              </a:spcBef>
              <a:spcAft>
                <a:spcPct val="0"/>
              </a:spcAft>
            </a:pPr>
            <a:r>
              <a:rPr lang="tr-TR" altLang="tr-TR" sz="3200" dirty="0">
                <a:solidFill>
                  <a:srgbClr val="000000"/>
                </a:solidFill>
              </a:rPr>
              <a:t>    					</a:t>
            </a:r>
            <a:r>
              <a:rPr lang="tr-TR" altLang="tr-TR" sz="2400" i="1" dirty="0">
                <a:solidFill>
                  <a:srgbClr val="9ACCA7"/>
                </a:solidFill>
              </a:rPr>
              <a:t>(A. İlhan)</a:t>
            </a:r>
          </a:p>
        </p:txBody>
      </p:sp>
    </p:spTree>
    <p:extLst>
      <p:ext uri="{BB962C8B-B14F-4D97-AF65-F5344CB8AC3E}">
        <p14:creationId xmlns:p14="http://schemas.microsoft.com/office/powerpoint/2010/main" val="89782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a:extLst>
              <a:ext uri="{FF2B5EF4-FFF2-40B4-BE49-F238E27FC236}">
                <a16:creationId xmlns:a16="http://schemas.microsoft.com/office/drawing/2014/main" id="{41E628FD-130B-475E-B726-D809886B99F9}"/>
              </a:ext>
            </a:extLst>
          </p:cNvPr>
          <p:cNvSpPr>
            <a:spLocks noGrp="1" noChangeArrowheads="1"/>
          </p:cNvSpPr>
          <p:nvPr>
            <p:ph type="title"/>
          </p:nvPr>
        </p:nvSpPr>
        <p:spPr>
          <a:xfrm>
            <a:off x="2209800" y="177421"/>
            <a:ext cx="6870700" cy="675564"/>
          </a:xfrm>
        </p:spPr>
        <p:txBody>
          <a:bodyPr/>
          <a:lstStyle/>
          <a:p>
            <a:r>
              <a:rPr lang="tr-TR" altLang="tr-TR" sz="3600" b="1" dirty="0">
                <a:solidFill>
                  <a:schemeClr val="tx2"/>
                </a:solidFill>
              </a:rPr>
              <a:t>İkilemelerin Yazılışı</a:t>
            </a:r>
          </a:p>
        </p:txBody>
      </p:sp>
      <p:sp>
        <p:nvSpPr>
          <p:cNvPr id="366595" name="Rectangle 3">
            <a:extLst>
              <a:ext uri="{FF2B5EF4-FFF2-40B4-BE49-F238E27FC236}">
                <a16:creationId xmlns:a16="http://schemas.microsoft.com/office/drawing/2014/main" id="{D6A7BF0E-A213-4819-91DC-A2B47BA6CEDC}"/>
              </a:ext>
            </a:extLst>
          </p:cNvPr>
          <p:cNvSpPr>
            <a:spLocks noGrp="1" noChangeArrowheads="1"/>
          </p:cNvSpPr>
          <p:nvPr>
            <p:ph type="body" idx="1"/>
          </p:nvPr>
        </p:nvSpPr>
        <p:spPr>
          <a:xfrm>
            <a:off x="641445" y="852985"/>
            <a:ext cx="11177516" cy="3657600"/>
          </a:xfrm>
        </p:spPr>
        <p:txBody>
          <a:bodyPr/>
          <a:lstStyle/>
          <a:p>
            <a:r>
              <a:rPr lang="tr-TR" altLang="tr-TR" sz="2800" dirty="0">
                <a:solidFill>
                  <a:schemeClr val="folHlink"/>
                </a:solidFill>
              </a:rPr>
              <a:t>İkilemeler ayrı yazılır: </a:t>
            </a:r>
          </a:p>
          <a:p>
            <a:pPr>
              <a:buFontTx/>
              <a:buNone/>
            </a:pPr>
            <a:r>
              <a:rPr lang="tr-TR" altLang="tr-TR" sz="2800" i="1" dirty="0">
                <a:solidFill>
                  <a:schemeClr val="hlink"/>
                </a:solidFill>
              </a:rPr>
              <a:t>	ağır ağır, akın akın, allak bullak, aval aval </a:t>
            </a:r>
            <a:r>
              <a:rPr lang="tr-TR" altLang="tr-TR" sz="2800" dirty="0">
                <a:solidFill>
                  <a:schemeClr val="hlink"/>
                </a:solidFill>
              </a:rPr>
              <a:t>(bakmak), </a:t>
            </a:r>
            <a:r>
              <a:rPr lang="tr-TR" altLang="tr-TR" sz="2800" i="1" dirty="0">
                <a:solidFill>
                  <a:schemeClr val="hlink"/>
                </a:solidFill>
              </a:rPr>
              <a:t>cır cır</a:t>
            </a:r>
            <a:r>
              <a:rPr lang="tr-TR" altLang="tr-TR" sz="2800" dirty="0">
                <a:solidFill>
                  <a:schemeClr val="hlink"/>
                </a:solidFill>
              </a:rPr>
              <a:t> (ötmek), </a:t>
            </a:r>
            <a:r>
              <a:rPr lang="tr-TR" altLang="tr-TR" sz="2800" i="1" dirty="0">
                <a:solidFill>
                  <a:schemeClr val="hlink"/>
                </a:solidFill>
              </a:rPr>
              <a:t>çeşit çeşit, derin derin, gide gide, güzel güzel, karış karış, kös kös </a:t>
            </a:r>
            <a:r>
              <a:rPr lang="tr-TR" altLang="tr-TR" sz="2800" dirty="0">
                <a:solidFill>
                  <a:schemeClr val="hlink"/>
                </a:solidFill>
              </a:rPr>
              <a:t>(dinlemek), </a:t>
            </a:r>
            <a:r>
              <a:rPr lang="tr-TR" altLang="tr-TR" sz="2800" i="1" dirty="0">
                <a:solidFill>
                  <a:schemeClr val="hlink"/>
                </a:solidFill>
              </a:rPr>
              <a:t>kucak kucak, şıp şıp</a:t>
            </a:r>
            <a:r>
              <a:rPr lang="tr-TR" altLang="tr-TR" sz="2800" dirty="0">
                <a:solidFill>
                  <a:schemeClr val="hlink"/>
                </a:solidFill>
              </a:rPr>
              <a:t> (damlamak), </a:t>
            </a:r>
            <a:r>
              <a:rPr lang="tr-TR" altLang="tr-TR" sz="2800" i="1" dirty="0">
                <a:solidFill>
                  <a:schemeClr val="hlink"/>
                </a:solidFill>
              </a:rPr>
              <a:t>şıpır şıpır, tak tak </a:t>
            </a:r>
            <a:r>
              <a:rPr lang="tr-TR" altLang="tr-TR" sz="2800" dirty="0">
                <a:solidFill>
                  <a:schemeClr val="hlink"/>
                </a:solidFill>
              </a:rPr>
              <a:t>(vurmak), </a:t>
            </a:r>
            <a:r>
              <a:rPr lang="tr-TR" altLang="tr-TR" sz="2800" i="1" dirty="0">
                <a:solidFill>
                  <a:schemeClr val="hlink"/>
                </a:solidFill>
              </a:rPr>
              <a:t>takım takım, tıkır tıkır, yavaş yavaş, bata çıka, çoluk çocuk, düşe kalka, eciş bücüş, eğri büğrü, enine bo­yuna, eski püskü, ev bark, konu komşu, pılı pırtı, salkım saçak, sere serpe, soy sop, süklüm püklüm, yana yakıla, yarım yamalak</a:t>
            </a:r>
          </a:p>
          <a:p>
            <a:pPr>
              <a:buFontTx/>
              <a:buNone/>
            </a:pPr>
            <a:endParaRPr lang="tr-TR" altLang="tr-TR" sz="2800" i="1" dirty="0">
              <a:solidFill>
                <a:schemeClr val="hlink"/>
              </a:solidFill>
            </a:endParaRPr>
          </a:p>
        </p:txBody>
      </p:sp>
      <p:sp>
        <p:nvSpPr>
          <p:cNvPr id="2" name="Dikdörtgen 1"/>
          <p:cNvSpPr/>
          <p:nvPr/>
        </p:nvSpPr>
        <p:spPr>
          <a:xfrm>
            <a:off x="812042" y="4539818"/>
            <a:ext cx="10836322" cy="1292662"/>
          </a:xfrm>
          <a:prstGeom prst="rect">
            <a:avLst/>
          </a:prstGeom>
        </p:spPr>
        <p:txBody>
          <a:bodyPr wrap="square">
            <a:spAutoFit/>
          </a:bodyPr>
          <a:lstStyle/>
          <a:p>
            <a:r>
              <a:rPr lang="tr-TR" altLang="tr-TR" sz="3200" i="1" dirty="0">
                <a:solidFill>
                  <a:srgbClr val="FF0000"/>
                </a:solidFill>
                <a:ea typeface="+mj-ea"/>
              </a:rPr>
              <a:t>NOT: m </a:t>
            </a:r>
            <a:r>
              <a:rPr lang="tr-TR" altLang="tr-TR" sz="3200" dirty="0">
                <a:solidFill>
                  <a:srgbClr val="FF0000"/>
                </a:solidFill>
                <a:ea typeface="+mj-ea"/>
              </a:rPr>
              <a:t>ile yapılmış ikilemeler de ayrı yazılır:</a:t>
            </a:r>
          </a:p>
          <a:p>
            <a:pPr marL="342900" lvl="0" indent="-342900" fontAlgn="base">
              <a:lnSpc>
                <a:spcPct val="80000"/>
              </a:lnSpc>
              <a:spcBef>
                <a:spcPct val="20000"/>
              </a:spcBef>
              <a:spcAft>
                <a:spcPct val="0"/>
              </a:spcAft>
            </a:pPr>
            <a:r>
              <a:rPr lang="tr-TR" altLang="tr-TR" sz="2800" i="1" dirty="0">
                <a:solidFill>
                  <a:srgbClr val="703DFF"/>
                </a:solidFill>
              </a:rPr>
              <a:t>doktor </a:t>
            </a:r>
            <a:r>
              <a:rPr lang="tr-TR" altLang="tr-TR" sz="2800" i="1" dirty="0" err="1">
                <a:solidFill>
                  <a:srgbClr val="703DFF"/>
                </a:solidFill>
              </a:rPr>
              <a:t>moktor</a:t>
            </a:r>
            <a:r>
              <a:rPr lang="tr-TR" altLang="tr-TR" sz="2800" i="1" dirty="0">
                <a:solidFill>
                  <a:srgbClr val="703DFF"/>
                </a:solidFill>
              </a:rPr>
              <a:t>, çocuk </a:t>
            </a:r>
            <a:r>
              <a:rPr lang="tr-TR" altLang="tr-TR" sz="2800" i="1" dirty="0" err="1">
                <a:solidFill>
                  <a:srgbClr val="703DFF"/>
                </a:solidFill>
              </a:rPr>
              <a:t>mocuk</a:t>
            </a:r>
            <a:r>
              <a:rPr lang="tr-TR" altLang="tr-TR" sz="2800" i="1" dirty="0">
                <a:solidFill>
                  <a:srgbClr val="703DFF"/>
                </a:solidFill>
              </a:rPr>
              <a:t>, dolap </a:t>
            </a:r>
            <a:r>
              <a:rPr lang="tr-TR" altLang="tr-TR" sz="2800" i="1" dirty="0" err="1">
                <a:solidFill>
                  <a:srgbClr val="703DFF"/>
                </a:solidFill>
              </a:rPr>
              <a:t>molap</a:t>
            </a:r>
            <a:r>
              <a:rPr lang="tr-TR" altLang="tr-TR" sz="2800" i="1" dirty="0">
                <a:solidFill>
                  <a:srgbClr val="703DFF"/>
                </a:solidFill>
              </a:rPr>
              <a:t>, kapı </a:t>
            </a:r>
            <a:r>
              <a:rPr lang="tr-TR" altLang="tr-TR" sz="2800" i="1" dirty="0" err="1">
                <a:solidFill>
                  <a:srgbClr val="703DFF"/>
                </a:solidFill>
              </a:rPr>
              <a:t>mapı</a:t>
            </a:r>
            <a:r>
              <a:rPr lang="tr-TR" altLang="tr-TR" sz="2800" i="1" dirty="0">
                <a:solidFill>
                  <a:srgbClr val="703DFF"/>
                </a:solidFill>
              </a:rPr>
              <a:t>, kitap </a:t>
            </a:r>
            <a:r>
              <a:rPr lang="tr-TR" altLang="tr-TR" sz="2800" i="1" dirty="0" err="1">
                <a:solidFill>
                  <a:srgbClr val="703DFF"/>
                </a:solidFill>
              </a:rPr>
              <a:t>mitap</a:t>
            </a:r>
            <a:endParaRPr lang="tr-TR" altLang="tr-TR" sz="2800" i="1" dirty="0">
              <a:solidFill>
                <a:srgbClr val="703DFF"/>
              </a:solidFill>
            </a:endParaRPr>
          </a:p>
          <a:p>
            <a:endParaRPr lang="tr-TR" dirty="0"/>
          </a:p>
        </p:txBody>
      </p:sp>
    </p:spTree>
    <p:extLst>
      <p:ext uri="{BB962C8B-B14F-4D97-AF65-F5344CB8AC3E}">
        <p14:creationId xmlns:p14="http://schemas.microsoft.com/office/powerpoint/2010/main" val="198511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1" name="Rectangle 3">
            <a:extLst>
              <a:ext uri="{FF2B5EF4-FFF2-40B4-BE49-F238E27FC236}">
                <a16:creationId xmlns:a16="http://schemas.microsoft.com/office/drawing/2014/main" id="{E3F89FAE-320E-45BF-A39B-2B95B55209E2}"/>
              </a:ext>
            </a:extLst>
          </p:cNvPr>
          <p:cNvSpPr>
            <a:spLocks noGrp="1" noChangeArrowheads="1"/>
          </p:cNvSpPr>
          <p:nvPr>
            <p:ph type="body" idx="4294967295"/>
          </p:nvPr>
        </p:nvSpPr>
        <p:spPr>
          <a:xfrm>
            <a:off x="111456" y="346880"/>
            <a:ext cx="10356375" cy="4648200"/>
          </a:xfrm>
        </p:spPr>
        <p:txBody>
          <a:bodyPr/>
          <a:lstStyle/>
          <a:p>
            <a:pPr>
              <a:buFontTx/>
              <a:buNone/>
            </a:pPr>
            <a:r>
              <a:rPr lang="tr-TR" altLang="tr-TR" dirty="0">
                <a:solidFill>
                  <a:schemeClr val="tx2"/>
                </a:solidFill>
              </a:rPr>
              <a:t>	İsim durum ekleri ve iyelik ekiyle yapılan ikilemeler de ayrı yazılır: </a:t>
            </a:r>
            <a:endParaRPr lang="tr-TR" altLang="tr-TR" i="1" dirty="0">
              <a:solidFill>
                <a:schemeClr val="tx2"/>
              </a:solidFill>
            </a:endParaRPr>
          </a:p>
          <a:p>
            <a:pPr>
              <a:buFontTx/>
              <a:buNone/>
            </a:pPr>
            <a:r>
              <a:rPr lang="tr-TR" altLang="tr-TR" sz="2800" i="1" dirty="0">
                <a:solidFill>
                  <a:schemeClr val="hlink"/>
                </a:solidFill>
              </a:rPr>
              <a:t>	baş başa, diz dize, el ele, göz göze, iç içe, omuz omuza, yan yana; baştan başa, daldan dala, elden ele, günden güne, içten içe, yıldan yıla; başa baş, bire bir </a:t>
            </a:r>
            <a:r>
              <a:rPr lang="tr-TR" altLang="tr-TR" sz="2800" dirty="0">
                <a:solidFill>
                  <a:schemeClr val="hlink"/>
                </a:solidFill>
              </a:rPr>
              <a:t>(ölçü), </a:t>
            </a:r>
            <a:r>
              <a:rPr lang="tr-TR" altLang="tr-TR" sz="2800" i="1" dirty="0">
                <a:solidFill>
                  <a:schemeClr val="hlink"/>
                </a:solidFill>
              </a:rPr>
              <a:t>dişe diş, göze göz, teke tek; ardı ardına, boşu boşuna, günü gününe, peşi peşine, ucu ucuna</a:t>
            </a:r>
          </a:p>
        </p:txBody>
      </p:sp>
      <p:sp>
        <p:nvSpPr>
          <p:cNvPr id="2" name="Dikdörtgen 1"/>
          <p:cNvSpPr/>
          <p:nvPr/>
        </p:nvSpPr>
        <p:spPr>
          <a:xfrm>
            <a:off x="2175680" y="3888327"/>
            <a:ext cx="9089409" cy="2677656"/>
          </a:xfrm>
          <a:prstGeom prst="rect">
            <a:avLst/>
          </a:prstGeom>
        </p:spPr>
        <p:txBody>
          <a:bodyPr wrap="square">
            <a:spAutoFit/>
          </a:bodyPr>
          <a:lstStyle/>
          <a:p>
            <a:pPr marL="342900" lvl="0" indent="-342900" algn="r" fontAlgn="base">
              <a:spcBef>
                <a:spcPct val="20000"/>
              </a:spcBef>
              <a:spcAft>
                <a:spcPct val="0"/>
              </a:spcAft>
            </a:pPr>
            <a:r>
              <a:rPr lang="tr-TR" altLang="tr-TR" sz="2400" b="1" i="1" dirty="0">
                <a:solidFill>
                  <a:srgbClr val="00B200"/>
                </a:solidFill>
                <a:latin typeface="Century Schoolbook" panose="02040604050505020304" pitchFamily="18" charset="0"/>
              </a:rPr>
              <a:t>sen rüyasını göreceksin</a:t>
            </a:r>
          </a:p>
          <a:p>
            <a:pPr marL="342900" lvl="0" indent="-342900" algn="r" fontAlgn="base">
              <a:spcBef>
                <a:spcPct val="20000"/>
              </a:spcBef>
              <a:spcAft>
                <a:spcPct val="0"/>
              </a:spcAft>
            </a:pPr>
            <a:r>
              <a:rPr lang="tr-TR" altLang="tr-TR" sz="2400" b="1" i="1" u="sng" dirty="0">
                <a:solidFill>
                  <a:srgbClr val="00B200"/>
                </a:solidFill>
                <a:latin typeface="Century Schoolbook" panose="02040604050505020304" pitchFamily="18" charset="0"/>
              </a:rPr>
              <a:t>çığlık çığlığa</a:t>
            </a:r>
            <a:r>
              <a:rPr lang="tr-TR" altLang="tr-TR" sz="2400" b="1" i="1" dirty="0">
                <a:solidFill>
                  <a:srgbClr val="00B200"/>
                </a:solidFill>
                <a:latin typeface="Century Schoolbook" panose="02040604050505020304" pitchFamily="18" charset="0"/>
              </a:rPr>
              <a:t> uyanacaksın </a:t>
            </a:r>
          </a:p>
          <a:p>
            <a:pPr marL="342900" lvl="0" indent="-342900" algn="r" fontAlgn="base">
              <a:spcBef>
                <a:spcPct val="20000"/>
              </a:spcBef>
              <a:spcAft>
                <a:spcPct val="0"/>
              </a:spcAft>
            </a:pPr>
            <a:r>
              <a:rPr lang="tr-TR" altLang="tr-TR" sz="2400" dirty="0">
                <a:solidFill>
                  <a:srgbClr val="9ACCA7"/>
                </a:solidFill>
                <a:latin typeface="Century Schoolbook" panose="02040604050505020304" pitchFamily="18" charset="0"/>
              </a:rPr>
              <a:t>						</a:t>
            </a:r>
            <a:r>
              <a:rPr lang="tr-TR" altLang="tr-TR" sz="2400" i="1" dirty="0">
                <a:solidFill>
                  <a:srgbClr val="9ACCA7"/>
                </a:solidFill>
                <a:latin typeface="Century Schoolbook" panose="02040604050505020304" pitchFamily="18" charset="0"/>
              </a:rPr>
              <a:t>(A. İlhan)</a:t>
            </a:r>
          </a:p>
          <a:p>
            <a:pPr marL="342900" lvl="0" indent="-342900" algn="r" fontAlgn="base">
              <a:spcBef>
                <a:spcPct val="20000"/>
              </a:spcBef>
              <a:spcAft>
                <a:spcPct val="0"/>
              </a:spcAft>
            </a:pPr>
            <a:r>
              <a:rPr lang="tr-TR" altLang="tr-TR" sz="2400" b="1" i="1" dirty="0">
                <a:solidFill>
                  <a:srgbClr val="00B200"/>
                </a:solidFill>
                <a:latin typeface="Century Schoolbook" panose="02040604050505020304" pitchFamily="18" charset="0"/>
              </a:rPr>
              <a:t>tren düdükleri </a:t>
            </a:r>
            <a:r>
              <a:rPr lang="tr-TR" altLang="tr-TR" sz="2400" b="1" i="1" u="sng" dirty="0">
                <a:solidFill>
                  <a:srgbClr val="00B200"/>
                </a:solidFill>
                <a:latin typeface="Century Schoolbook" panose="02040604050505020304" pitchFamily="18" charset="0"/>
              </a:rPr>
              <a:t>iç içe</a:t>
            </a:r>
            <a:r>
              <a:rPr lang="tr-TR" altLang="tr-TR" sz="2400" b="1" i="1" dirty="0">
                <a:solidFill>
                  <a:srgbClr val="00B200"/>
                </a:solidFill>
                <a:latin typeface="Century Schoolbook" panose="02040604050505020304" pitchFamily="18" charset="0"/>
              </a:rPr>
              <a:t> giriyorlar</a:t>
            </a:r>
          </a:p>
          <a:p>
            <a:pPr marL="342900" lvl="0" indent="-342900" algn="r" fontAlgn="base">
              <a:spcBef>
                <a:spcPct val="20000"/>
              </a:spcBef>
              <a:spcAft>
                <a:spcPct val="0"/>
              </a:spcAft>
            </a:pPr>
            <a:r>
              <a:rPr lang="tr-TR" altLang="tr-TR" sz="2400" b="1" i="1" dirty="0">
                <a:solidFill>
                  <a:srgbClr val="00B200"/>
                </a:solidFill>
                <a:latin typeface="Century Schoolbook" panose="02040604050505020304" pitchFamily="18" charset="0"/>
              </a:rPr>
              <a:t>aklımı fikrimi çeliyorlar</a:t>
            </a:r>
          </a:p>
          <a:p>
            <a:pPr marL="342900" lvl="0" indent="-342900" algn="r" fontAlgn="base">
              <a:spcBef>
                <a:spcPct val="20000"/>
              </a:spcBef>
              <a:spcAft>
                <a:spcPct val="0"/>
              </a:spcAft>
            </a:pPr>
            <a:r>
              <a:rPr lang="tr-TR" altLang="tr-TR" sz="2400" dirty="0">
                <a:solidFill>
                  <a:srgbClr val="9ACCA7"/>
                </a:solidFill>
                <a:latin typeface="Century Schoolbook" panose="02040604050505020304" pitchFamily="18" charset="0"/>
              </a:rPr>
              <a:t>						</a:t>
            </a:r>
            <a:r>
              <a:rPr lang="tr-TR" altLang="tr-TR" sz="2400" i="1" dirty="0">
                <a:solidFill>
                  <a:srgbClr val="9ACCA7"/>
                </a:solidFill>
                <a:latin typeface="Century Schoolbook" panose="02040604050505020304" pitchFamily="18" charset="0"/>
              </a:rPr>
              <a:t>(A. İlhan)</a:t>
            </a:r>
          </a:p>
        </p:txBody>
      </p:sp>
    </p:spTree>
    <p:extLst>
      <p:ext uri="{BB962C8B-B14F-4D97-AF65-F5344CB8AC3E}">
        <p14:creationId xmlns:p14="http://schemas.microsoft.com/office/powerpoint/2010/main" val="2494665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3FC3FF8-5B14-4CFC-A7C3-4E566453FBC5}"/>
              </a:ext>
            </a:extLst>
          </p:cNvPr>
          <p:cNvSpPr>
            <a:spLocks noGrp="1" noChangeArrowheads="1"/>
          </p:cNvSpPr>
          <p:nvPr>
            <p:ph type="ctrTitle"/>
          </p:nvPr>
        </p:nvSpPr>
        <p:spPr>
          <a:xfrm>
            <a:off x="1828800" y="2779927"/>
            <a:ext cx="8534400" cy="2273300"/>
          </a:xfrm>
        </p:spPr>
        <p:txBody>
          <a:bodyPr/>
          <a:lstStyle/>
          <a:p>
            <a:r>
              <a:rPr lang="tr-TR" altLang="tr-TR" sz="3600" b="1" dirty="0">
                <a:solidFill>
                  <a:schemeClr val="tx2"/>
                </a:solidFill>
              </a:rPr>
              <a:t>Düzeltme İşareti</a:t>
            </a:r>
            <a:br>
              <a:rPr lang="tr-TR" altLang="tr-TR" sz="3600" b="1" dirty="0">
                <a:solidFill>
                  <a:schemeClr val="tx2"/>
                </a:solidFill>
              </a:rPr>
            </a:br>
            <a:r>
              <a:rPr lang="tr-TR" altLang="tr-TR" sz="3600" b="1" dirty="0">
                <a:solidFill>
                  <a:schemeClr val="tx2"/>
                </a:solidFill>
              </a:rPr>
              <a:t>ŞAPKA  ^</a:t>
            </a:r>
            <a:br>
              <a:rPr lang="tr-TR" altLang="tr-TR" sz="3600" b="1" dirty="0">
                <a:solidFill>
                  <a:schemeClr val="tx2"/>
                </a:solidFill>
              </a:rPr>
            </a:br>
            <a:endParaRPr lang="tr-TR" altLang="tr-TR" sz="3600" b="1" dirty="0">
              <a:solidFill>
                <a:schemeClr val="tx2"/>
              </a:solidFill>
            </a:endParaRPr>
          </a:p>
        </p:txBody>
      </p:sp>
    </p:spTree>
    <p:extLst>
      <p:ext uri="{BB962C8B-B14F-4D97-AF65-F5344CB8AC3E}">
        <p14:creationId xmlns:p14="http://schemas.microsoft.com/office/powerpoint/2010/main" val="1576578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2CE355B6-2329-4158-9B41-29B47389A834}"/>
              </a:ext>
            </a:extLst>
          </p:cNvPr>
          <p:cNvSpPr>
            <a:spLocks noGrp="1" noChangeArrowheads="1"/>
          </p:cNvSpPr>
          <p:nvPr>
            <p:ph type="title"/>
          </p:nvPr>
        </p:nvSpPr>
        <p:spPr>
          <a:xfrm>
            <a:off x="2459763" y="605695"/>
            <a:ext cx="6870700" cy="1600200"/>
          </a:xfrm>
        </p:spPr>
        <p:txBody>
          <a:bodyPr/>
          <a:lstStyle/>
          <a:p>
            <a:r>
              <a:rPr lang="tr-TR" altLang="tr-TR" sz="3600" b="1" dirty="0">
                <a:solidFill>
                  <a:schemeClr val="tx2"/>
                </a:solidFill>
              </a:rPr>
              <a:t>Düzeltme İşareti</a:t>
            </a:r>
            <a:br>
              <a:rPr lang="tr-TR" altLang="tr-TR" sz="3600" b="1" dirty="0">
                <a:solidFill>
                  <a:schemeClr val="tx2"/>
                </a:solidFill>
              </a:rPr>
            </a:br>
            <a:r>
              <a:rPr lang="tr-TR" altLang="tr-TR" sz="3600" b="1" dirty="0">
                <a:solidFill>
                  <a:schemeClr val="tx2"/>
                </a:solidFill>
              </a:rPr>
              <a:t>ŞAPKA  ^</a:t>
            </a:r>
            <a:br>
              <a:rPr lang="tr-TR" altLang="tr-TR" sz="3600" b="1" dirty="0">
                <a:solidFill>
                  <a:schemeClr val="tx2"/>
                </a:solidFill>
              </a:rPr>
            </a:br>
            <a:endParaRPr lang="tr-TR" altLang="tr-TR" sz="3600" b="1" dirty="0">
              <a:solidFill>
                <a:schemeClr val="tx2"/>
              </a:solidFill>
            </a:endParaRPr>
          </a:p>
        </p:txBody>
      </p:sp>
      <p:sp>
        <p:nvSpPr>
          <p:cNvPr id="94211" name="Rectangle 3">
            <a:extLst>
              <a:ext uri="{FF2B5EF4-FFF2-40B4-BE49-F238E27FC236}">
                <a16:creationId xmlns:a16="http://schemas.microsoft.com/office/drawing/2014/main" id="{03CAC107-F5BA-4205-B03E-42D5BDB72AAB}"/>
              </a:ext>
            </a:extLst>
          </p:cNvPr>
          <p:cNvSpPr>
            <a:spLocks noGrp="1" noChangeArrowheads="1"/>
          </p:cNvSpPr>
          <p:nvPr>
            <p:ph type="body" idx="1"/>
          </p:nvPr>
        </p:nvSpPr>
        <p:spPr>
          <a:xfrm>
            <a:off x="696036" y="2288274"/>
            <a:ext cx="11600597" cy="3657600"/>
          </a:xfrm>
        </p:spPr>
        <p:txBody>
          <a:bodyPr/>
          <a:lstStyle/>
          <a:p>
            <a:pPr marL="0" indent="0">
              <a:buNone/>
            </a:pPr>
            <a:r>
              <a:rPr lang="tr-TR" altLang="tr-TR" sz="2800" dirty="0">
                <a:solidFill>
                  <a:schemeClr val="tx2"/>
                </a:solidFill>
              </a:rPr>
              <a:t>Şapka işareti (düzeltme işareti, ^) hiçbir zaman kaldırılmamıştır. Tereddüt ettiğinizde nerelerde kullanıldığına TDK sözlüklerinden bakınız.</a:t>
            </a:r>
          </a:p>
          <a:p>
            <a:pPr marL="0" indent="0">
              <a:buNone/>
            </a:pPr>
            <a:endParaRPr lang="tr-TR" altLang="tr-TR" sz="2800" dirty="0">
              <a:solidFill>
                <a:schemeClr val="tx2"/>
              </a:solidFill>
            </a:endParaRPr>
          </a:p>
          <a:p>
            <a:pPr marL="0" indent="0">
              <a:buNone/>
            </a:pPr>
            <a:r>
              <a:rPr lang="tr-TR" altLang="tr-TR" sz="2800" dirty="0">
                <a:solidFill>
                  <a:srgbClr val="7030A0"/>
                </a:solidFill>
              </a:rPr>
              <a:t>Düzeltme işaretinin kullanılması gereken yerler şunlardır:</a:t>
            </a:r>
            <a:endParaRPr lang="tr-TR" altLang="tr-TR" sz="2800" b="1" dirty="0">
              <a:solidFill>
                <a:srgbClr val="7030A0"/>
              </a:solidFill>
            </a:endParaRPr>
          </a:p>
          <a:p>
            <a:pPr marL="0" indent="0">
              <a:buNone/>
            </a:pPr>
            <a:endParaRPr lang="tr-TR" altLang="tr-TR" sz="2800" dirty="0"/>
          </a:p>
        </p:txBody>
      </p:sp>
    </p:spTree>
    <p:extLst>
      <p:ext uri="{BB962C8B-B14F-4D97-AF65-F5344CB8AC3E}">
        <p14:creationId xmlns:p14="http://schemas.microsoft.com/office/powerpoint/2010/main" val="2408327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Resim 4" descr="elektronik eşyalar, kişi, klavye, bilgisayar içeren bir resim&#10;&#10;Açıklama otomatik olarak oluşturuldu">
            <a:extLst>
              <a:ext uri="{FF2B5EF4-FFF2-40B4-BE49-F238E27FC236}">
                <a16:creationId xmlns:a16="http://schemas.microsoft.com/office/drawing/2014/main" id="{46AFC575-9E20-4CC8-9A3F-405CE4E8E5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547512"/>
            <a:ext cx="4267200" cy="2729089"/>
          </a:xfrm>
          <a:prstGeom prst="rect">
            <a:avLst/>
          </a:prstGeom>
        </p:spPr>
      </p:pic>
      <p:sp>
        <p:nvSpPr>
          <p:cNvPr id="6" name="Metin kutusu 5">
            <a:extLst>
              <a:ext uri="{FF2B5EF4-FFF2-40B4-BE49-F238E27FC236}">
                <a16:creationId xmlns:a16="http://schemas.microsoft.com/office/drawing/2014/main" id="{AF152B33-65BA-46D6-9908-3E034F6D231A}"/>
              </a:ext>
            </a:extLst>
          </p:cNvPr>
          <p:cNvSpPr txBox="1"/>
          <p:nvPr/>
        </p:nvSpPr>
        <p:spPr>
          <a:xfrm>
            <a:off x="6324600" y="457201"/>
            <a:ext cx="4656438" cy="5693866"/>
          </a:xfrm>
          <a:prstGeom prst="rect">
            <a:avLst/>
          </a:prstGeom>
          <a:noFill/>
        </p:spPr>
        <p:txBody>
          <a:bodyPr wrap="square" rtlCol="0">
            <a:spAutoFit/>
          </a:bodyPr>
          <a:lstStyle/>
          <a:p>
            <a:pPr fontAlgn="base">
              <a:spcBef>
                <a:spcPct val="0"/>
              </a:spcBef>
              <a:spcAft>
                <a:spcPct val="0"/>
              </a:spcAft>
            </a:pPr>
            <a:r>
              <a:rPr lang="tr-TR" sz="2800" dirty="0">
                <a:solidFill>
                  <a:srgbClr val="000000"/>
                </a:solidFill>
                <a:latin typeface="TR Times New Roman" panose="02020404030301010803" pitchFamily="18" charset="0"/>
              </a:rPr>
              <a:t>Üst karakter ile 3 tuşuna</a:t>
            </a:r>
          </a:p>
          <a:p>
            <a:pPr fontAlgn="base">
              <a:spcBef>
                <a:spcPct val="0"/>
              </a:spcBef>
              <a:spcAft>
                <a:spcPct val="0"/>
              </a:spcAft>
            </a:pPr>
            <a:r>
              <a:rPr lang="tr-TR" sz="2800" dirty="0">
                <a:solidFill>
                  <a:srgbClr val="000000"/>
                </a:solidFill>
                <a:latin typeface="TR Times New Roman" panose="02020404030301010803" pitchFamily="18" charset="0"/>
              </a:rPr>
              <a:t>(Shift+3) </a:t>
            </a:r>
          </a:p>
          <a:p>
            <a:pPr fontAlgn="base">
              <a:spcBef>
                <a:spcPct val="0"/>
              </a:spcBef>
              <a:spcAft>
                <a:spcPct val="0"/>
              </a:spcAft>
            </a:pPr>
            <a:r>
              <a:rPr lang="tr-TR" sz="2800" dirty="0">
                <a:solidFill>
                  <a:srgbClr val="000000"/>
                </a:solidFill>
                <a:latin typeface="TR Times New Roman" panose="02020404030301010803" pitchFamily="18" charset="0"/>
              </a:rPr>
              <a:t>aynı anda basıp bıraktıktan sonra a, i, u tuşlarından birine bastığınızda</a:t>
            </a:r>
          </a:p>
          <a:p>
            <a:pPr fontAlgn="base">
              <a:spcBef>
                <a:spcPct val="0"/>
              </a:spcBef>
              <a:spcAft>
                <a:spcPct val="0"/>
              </a:spcAft>
            </a:pPr>
            <a:r>
              <a:rPr lang="tr-TR" sz="2800" b="1" dirty="0">
                <a:solidFill>
                  <a:srgbClr val="FF0000"/>
                </a:solidFill>
                <a:effectLst>
                  <a:outerShdw blurRad="38100" dist="38100" dir="2700000" algn="tl">
                    <a:srgbClr val="000000">
                      <a:alpha val="43137"/>
                    </a:srgbClr>
                  </a:outerShdw>
                </a:effectLst>
                <a:latin typeface="TR Times New Roman" panose="02020404030301010803" pitchFamily="18" charset="0"/>
              </a:rPr>
              <a:t>Â</a:t>
            </a:r>
          </a:p>
          <a:p>
            <a:pPr fontAlgn="base">
              <a:spcBef>
                <a:spcPct val="0"/>
              </a:spcBef>
              <a:spcAft>
                <a:spcPct val="0"/>
              </a:spcAft>
            </a:pPr>
            <a:r>
              <a:rPr lang="tr-TR" sz="2800" b="1" dirty="0">
                <a:solidFill>
                  <a:srgbClr val="FF0000"/>
                </a:solidFill>
                <a:effectLst>
                  <a:outerShdw blurRad="38100" dist="38100" dir="2700000" algn="tl">
                    <a:srgbClr val="000000">
                      <a:alpha val="43137"/>
                    </a:srgbClr>
                  </a:outerShdw>
                </a:effectLst>
                <a:latin typeface="TR Times New Roman" panose="02020404030301010803" pitchFamily="18" charset="0"/>
              </a:rPr>
              <a:t>Î</a:t>
            </a:r>
          </a:p>
          <a:p>
            <a:pPr fontAlgn="base">
              <a:spcBef>
                <a:spcPct val="0"/>
              </a:spcBef>
              <a:spcAft>
                <a:spcPct val="0"/>
              </a:spcAft>
            </a:pPr>
            <a:r>
              <a:rPr lang="tr-TR" sz="2800" b="1" dirty="0">
                <a:solidFill>
                  <a:srgbClr val="FF0000"/>
                </a:solidFill>
                <a:effectLst>
                  <a:outerShdw blurRad="38100" dist="38100" dir="2700000" algn="tl">
                    <a:srgbClr val="000000">
                      <a:alpha val="43137"/>
                    </a:srgbClr>
                  </a:outerShdw>
                </a:effectLst>
                <a:latin typeface="TR Times New Roman" panose="02020404030301010803" pitchFamily="18" charset="0"/>
              </a:rPr>
              <a:t>Û</a:t>
            </a:r>
          </a:p>
          <a:p>
            <a:pPr fontAlgn="base">
              <a:spcBef>
                <a:spcPct val="0"/>
              </a:spcBef>
              <a:spcAft>
                <a:spcPct val="0"/>
              </a:spcAft>
            </a:pPr>
            <a:r>
              <a:rPr lang="tr-TR" sz="2800" b="1" dirty="0">
                <a:solidFill>
                  <a:srgbClr val="FF0000"/>
                </a:solidFill>
                <a:effectLst>
                  <a:outerShdw blurRad="38100" dist="38100" dir="2700000" algn="tl">
                    <a:srgbClr val="000000">
                      <a:alpha val="43137"/>
                    </a:srgbClr>
                  </a:outerShdw>
                </a:effectLst>
                <a:latin typeface="TR Times New Roman" panose="02020404030301010803" pitchFamily="18" charset="0"/>
              </a:rPr>
              <a:t>â</a:t>
            </a:r>
          </a:p>
          <a:p>
            <a:pPr fontAlgn="base">
              <a:spcBef>
                <a:spcPct val="0"/>
              </a:spcBef>
              <a:spcAft>
                <a:spcPct val="0"/>
              </a:spcAft>
            </a:pPr>
            <a:r>
              <a:rPr lang="tr-TR" sz="2800" b="1" dirty="0">
                <a:solidFill>
                  <a:srgbClr val="FF0000"/>
                </a:solidFill>
                <a:effectLst>
                  <a:outerShdw blurRad="38100" dist="38100" dir="2700000" algn="tl">
                    <a:srgbClr val="000000">
                      <a:alpha val="43137"/>
                    </a:srgbClr>
                  </a:outerShdw>
                </a:effectLst>
                <a:latin typeface="TR Times New Roman" panose="02020404030301010803" pitchFamily="18" charset="0"/>
              </a:rPr>
              <a:t>î</a:t>
            </a:r>
          </a:p>
          <a:p>
            <a:pPr fontAlgn="base">
              <a:spcBef>
                <a:spcPct val="0"/>
              </a:spcBef>
              <a:spcAft>
                <a:spcPct val="0"/>
              </a:spcAft>
            </a:pPr>
            <a:r>
              <a:rPr lang="tr-TR" sz="2800" b="1" dirty="0">
                <a:solidFill>
                  <a:srgbClr val="FF0000"/>
                </a:solidFill>
                <a:effectLst>
                  <a:outerShdw blurRad="38100" dist="38100" dir="2700000" algn="tl">
                    <a:srgbClr val="000000">
                      <a:alpha val="43137"/>
                    </a:srgbClr>
                  </a:outerShdw>
                </a:effectLst>
                <a:latin typeface="TR Times New Roman" panose="02020404030301010803" pitchFamily="18" charset="0"/>
              </a:rPr>
              <a:t>û</a:t>
            </a:r>
          </a:p>
          <a:p>
            <a:pPr fontAlgn="base">
              <a:spcBef>
                <a:spcPct val="0"/>
              </a:spcBef>
              <a:spcAft>
                <a:spcPct val="0"/>
              </a:spcAft>
            </a:pPr>
            <a:r>
              <a:rPr lang="tr-TR" sz="2800" dirty="0">
                <a:solidFill>
                  <a:srgbClr val="000000"/>
                </a:solidFill>
                <a:latin typeface="TR Times New Roman" panose="02020404030301010803" pitchFamily="18" charset="0"/>
              </a:rPr>
              <a:t>karakterlerini elde edebilirsiniz.</a:t>
            </a:r>
          </a:p>
        </p:txBody>
      </p:sp>
    </p:spTree>
    <p:extLst>
      <p:ext uri="{BB962C8B-B14F-4D97-AF65-F5344CB8AC3E}">
        <p14:creationId xmlns:p14="http://schemas.microsoft.com/office/powerpoint/2010/main" val="298194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Rectangle 3">
            <a:extLst>
              <a:ext uri="{FF2B5EF4-FFF2-40B4-BE49-F238E27FC236}">
                <a16:creationId xmlns:a16="http://schemas.microsoft.com/office/drawing/2014/main" id="{A3808446-BD02-4CE7-B0F9-6BE1A76822A2}"/>
              </a:ext>
            </a:extLst>
          </p:cNvPr>
          <p:cNvSpPr>
            <a:spLocks noGrp="1" noChangeArrowheads="1"/>
          </p:cNvSpPr>
          <p:nvPr>
            <p:ph type="body" idx="4294967295"/>
          </p:nvPr>
        </p:nvSpPr>
        <p:spPr>
          <a:xfrm>
            <a:off x="2412242" y="2655627"/>
            <a:ext cx="9615985" cy="4038600"/>
          </a:xfrm>
        </p:spPr>
        <p:txBody>
          <a:bodyPr/>
          <a:lstStyle/>
          <a:p>
            <a:pPr>
              <a:lnSpc>
                <a:spcPct val="80000"/>
              </a:lnSpc>
              <a:buFontTx/>
              <a:buNone/>
            </a:pPr>
            <a:r>
              <a:rPr lang="tr-TR" altLang="tr-TR" sz="2400" b="1" dirty="0">
                <a:solidFill>
                  <a:schemeClr val="hlink"/>
                </a:solidFill>
                <a:sym typeface="Wingdings" panose="05000000000000000000" pitchFamily="2" charset="2"/>
              </a:rPr>
              <a:t>adem (yokluk)		âdem (insan); </a:t>
            </a:r>
          </a:p>
          <a:p>
            <a:pPr>
              <a:lnSpc>
                <a:spcPct val="80000"/>
              </a:lnSpc>
              <a:buFontTx/>
              <a:buNone/>
            </a:pPr>
            <a:r>
              <a:rPr lang="tr-TR" altLang="tr-TR" sz="2400" b="1" dirty="0">
                <a:solidFill>
                  <a:schemeClr val="hlink"/>
                </a:solidFill>
                <a:sym typeface="Wingdings" panose="05000000000000000000" pitchFamily="2" charset="2"/>
              </a:rPr>
              <a:t>adet (sayı), 		âdet (gelenek, alışkanlık); </a:t>
            </a:r>
          </a:p>
          <a:p>
            <a:pPr>
              <a:lnSpc>
                <a:spcPct val="80000"/>
              </a:lnSpc>
              <a:buFontTx/>
              <a:buNone/>
            </a:pPr>
            <a:r>
              <a:rPr lang="tr-TR" altLang="tr-TR" sz="2400" b="1" dirty="0">
                <a:solidFill>
                  <a:schemeClr val="hlink"/>
                </a:solidFill>
                <a:sym typeface="Wingdings" panose="05000000000000000000" pitchFamily="2" charset="2"/>
              </a:rPr>
              <a:t>alem (bayrak), 		âlem (dünya, evren); </a:t>
            </a:r>
          </a:p>
          <a:p>
            <a:pPr>
              <a:lnSpc>
                <a:spcPct val="80000"/>
              </a:lnSpc>
              <a:buFontTx/>
              <a:buNone/>
            </a:pPr>
            <a:r>
              <a:rPr lang="tr-TR" altLang="tr-TR" sz="2400" b="1" dirty="0">
                <a:solidFill>
                  <a:schemeClr val="hlink"/>
                </a:solidFill>
                <a:sym typeface="Wingdings" panose="05000000000000000000" pitchFamily="2" charset="2"/>
              </a:rPr>
              <a:t>alim (her şeyi bilici), 	âlim (bilgin); </a:t>
            </a:r>
          </a:p>
          <a:p>
            <a:pPr>
              <a:lnSpc>
                <a:spcPct val="80000"/>
              </a:lnSpc>
              <a:buFontTx/>
              <a:buNone/>
            </a:pPr>
            <a:r>
              <a:rPr lang="tr-TR" altLang="tr-TR" sz="2400" b="1" dirty="0">
                <a:solidFill>
                  <a:schemeClr val="hlink"/>
                </a:solidFill>
                <a:sym typeface="Wingdings" panose="05000000000000000000" pitchFamily="2" charset="2"/>
              </a:rPr>
              <a:t>aşık (ayak bileğindeki kemik), âşık (</a:t>
            </a:r>
            <a:r>
              <a:rPr lang="tr-TR" altLang="tr-TR" sz="2400" b="1" dirty="0" err="1">
                <a:solidFill>
                  <a:schemeClr val="hlink"/>
                </a:solidFill>
                <a:sym typeface="Wingdings" panose="05000000000000000000" pitchFamily="2" charset="2"/>
              </a:rPr>
              <a:t>vurgun,tutkun</a:t>
            </a:r>
            <a:r>
              <a:rPr lang="tr-TR" altLang="tr-TR" sz="2400" b="1" dirty="0">
                <a:solidFill>
                  <a:schemeClr val="hlink"/>
                </a:solidFill>
                <a:sym typeface="Wingdings" panose="05000000000000000000" pitchFamily="2" charset="2"/>
              </a:rPr>
              <a:t>); </a:t>
            </a:r>
          </a:p>
          <a:p>
            <a:pPr>
              <a:lnSpc>
                <a:spcPct val="80000"/>
              </a:lnSpc>
              <a:buFontTx/>
              <a:buNone/>
            </a:pPr>
            <a:r>
              <a:rPr lang="tr-TR" altLang="tr-TR" sz="2400" b="1" dirty="0">
                <a:solidFill>
                  <a:schemeClr val="hlink"/>
                </a:solidFill>
                <a:sym typeface="Wingdings" panose="05000000000000000000" pitchFamily="2" charset="2"/>
              </a:rPr>
              <a:t>hakim (hikmet sahibi),	hâkim (yargıç); </a:t>
            </a:r>
          </a:p>
          <a:p>
            <a:pPr>
              <a:lnSpc>
                <a:spcPct val="80000"/>
              </a:lnSpc>
              <a:buFontTx/>
              <a:buNone/>
            </a:pPr>
            <a:r>
              <a:rPr lang="tr-TR" altLang="tr-TR" sz="2400" b="1" dirty="0">
                <a:solidFill>
                  <a:schemeClr val="hlink"/>
                </a:solidFill>
                <a:sym typeface="Wingdings" panose="05000000000000000000" pitchFamily="2" charset="2"/>
              </a:rPr>
              <a:t>hali (pazar yeri)		hâli (durumu, vaziyeti); </a:t>
            </a:r>
          </a:p>
          <a:p>
            <a:pPr>
              <a:lnSpc>
                <a:spcPct val="80000"/>
              </a:lnSpc>
              <a:buFontTx/>
              <a:buNone/>
            </a:pPr>
            <a:r>
              <a:rPr lang="tr-TR" altLang="tr-TR" sz="2400" b="1" dirty="0">
                <a:solidFill>
                  <a:schemeClr val="hlink"/>
                </a:solidFill>
                <a:sym typeface="Wingdings" panose="05000000000000000000" pitchFamily="2" charset="2"/>
              </a:rPr>
              <a:t>hala (babanın kız kardeşi), hâlâ (henüz); </a:t>
            </a:r>
          </a:p>
          <a:p>
            <a:pPr>
              <a:lnSpc>
                <a:spcPct val="80000"/>
              </a:lnSpc>
              <a:buFontTx/>
              <a:buNone/>
            </a:pPr>
            <a:r>
              <a:rPr lang="tr-TR" altLang="tr-TR" sz="2400" b="1" dirty="0">
                <a:solidFill>
                  <a:schemeClr val="hlink"/>
                </a:solidFill>
                <a:sym typeface="Wingdings" panose="05000000000000000000" pitchFamily="2" charset="2"/>
              </a:rPr>
              <a:t>şura (şu yer), 		şûra (danışma kurulu).</a:t>
            </a:r>
          </a:p>
          <a:p>
            <a:pPr>
              <a:lnSpc>
                <a:spcPct val="80000"/>
              </a:lnSpc>
            </a:pPr>
            <a:endParaRPr lang="tr-TR" altLang="tr-TR" sz="2400" dirty="0">
              <a:solidFill>
                <a:schemeClr val="hlink"/>
              </a:solidFill>
            </a:endParaRPr>
          </a:p>
        </p:txBody>
      </p:sp>
      <p:sp>
        <p:nvSpPr>
          <p:cNvPr id="2" name="Dikdörtgen 1"/>
          <p:cNvSpPr/>
          <p:nvPr/>
        </p:nvSpPr>
        <p:spPr>
          <a:xfrm>
            <a:off x="95535" y="310583"/>
            <a:ext cx="10467833" cy="2222147"/>
          </a:xfrm>
          <a:prstGeom prst="rect">
            <a:avLst/>
          </a:prstGeom>
        </p:spPr>
        <p:txBody>
          <a:bodyPr wrap="square">
            <a:spAutoFit/>
          </a:bodyPr>
          <a:lstStyle/>
          <a:p>
            <a:pPr lvl="0" algn="ctr" fontAlgn="base">
              <a:spcBef>
                <a:spcPct val="20000"/>
              </a:spcBef>
              <a:spcAft>
                <a:spcPct val="0"/>
              </a:spcAft>
            </a:pPr>
            <a:r>
              <a:rPr lang="tr-TR" altLang="tr-TR" sz="3600" dirty="0">
                <a:solidFill>
                  <a:srgbClr val="FF0000"/>
                </a:solidFill>
              </a:rPr>
              <a:t>UZUN OKUTMA</a:t>
            </a:r>
            <a:endParaRPr lang="tr-TR" altLang="tr-TR" sz="3200" dirty="0">
              <a:solidFill>
                <a:srgbClr val="00B200"/>
              </a:solidFill>
            </a:endParaRPr>
          </a:p>
          <a:p>
            <a:pPr marL="342900" lvl="0" indent="-342900" fontAlgn="base">
              <a:spcBef>
                <a:spcPct val="20000"/>
              </a:spcBef>
              <a:spcAft>
                <a:spcPct val="0"/>
              </a:spcAft>
              <a:buFontTx/>
              <a:buChar char="•"/>
            </a:pPr>
            <a:r>
              <a:rPr lang="tr-TR" altLang="tr-TR" sz="3200" dirty="0">
                <a:solidFill>
                  <a:srgbClr val="00B200"/>
                </a:solidFill>
              </a:rPr>
              <a:t>Yazılışları bir, anlamları ve okunuşları ayrı olan kelimeleri ayırt etmek için, okunuşları uzun olan ünlülerin üzerine konur: </a:t>
            </a:r>
          </a:p>
        </p:txBody>
      </p:sp>
    </p:spTree>
    <p:extLst>
      <p:ext uri="{BB962C8B-B14F-4D97-AF65-F5344CB8AC3E}">
        <p14:creationId xmlns:p14="http://schemas.microsoft.com/office/powerpoint/2010/main" val="199410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5F091531-E0CA-4B8B-A4D5-5FE790E8217A}"/>
              </a:ext>
            </a:extLst>
          </p:cNvPr>
          <p:cNvSpPr>
            <a:spLocks noGrp="1" noChangeArrowheads="1"/>
          </p:cNvSpPr>
          <p:nvPr>
            <p:ph type="title"/>
          </p:nvPr>
        </p:nvSpPr>
        <p:spPr/>
        <p:txBody>
          <a:bodyPr/>
          <a:lstStyle/>
          <a:p>
            <a:r>
              <a:rPr lang="tr-TR" altLang="tr-TR" sz="3600">
                <a:solidFill>
                  <a:schemeClr val="tx2"/>
                </a:solidFill>
              </a:rPr>
              <a:t>İNCELTME</a:t>
            </a:r>
          </a:p>
        </p:txBody>
      </p:sp>
      <p:sp>
        <p:nvSpPr>
          <p:cNvPr id="97283" name="Rectangle 3">
            <a:extLst>
              <a:ext uri="{FF2B5EF4-FFF2-40B4-BE49-F238E27FC236}">
                <a16:creationId xmlns:a16="http://schemas.microsoft.com/office/drawing/2014/main" id="{9744DBAD-D1F4-4FAF-8271-8109AD1B5E9C}"/>
              </a:ext>
            </a:extLst>
          </p:cNvPr>
          <p:cNvSpPr>
            <a:spLocks noGrp="1" noChangeArrowheads="1"/>
          </p:cNvSpPr>
          <p:nvPr>
            <p:ph type="body" idx="1"/>
          </p:nvPr>
        </p:nvSpPr>
        <p:spPr>
          <a:xfrm>
            <a:off x="90352" y="1951630"/>
            <a:ext cx="10809027" cy="3657600"/>
          </a:xfrm>
        </p:spPr>
        <p:txBody>
          <a:bodyPr/>
          <a:lstStyle/>
          <a:p>
            <a:r>
              <a:rPr lang="tr-TR" altLang="tr-TR" dirty="0">
                <a:solidFill>
                  <a:schemeClr val="folHlink"/>
                </a:solidFill>
              </a:rPr>
              <a:t>Arapça ve Farsçadan dilimize giren birtakım kelime ve ekler ile özel adlarda bulunan </a:t>
            </a:r>
            <a:r>
              <a:rPr lang="tr-TR" altLang="tr-TR" u="sng" dirty="0">
                <a:solidFill>
                  <a:schemeClr val="folHlink"/>
                </a:solidFill>
              </a:rPr>
              <a:t>ince</a:t>
            </a:r>
            <a:r>
              <a:rPr lang="tr-TR" altLang="tr-TR" i="1" u="sng" dirty="0">
                <a:solidFill>
                  <a:schemeClr val="folHlink"/>
                </a:solidFill>
              </a:rPr>
              <a:t> </a:t>
            </a:r>
            <a:r>
              <a:rPr lang="tr-TR" altLang="tr-TR" b="1" i="1" u="sng" dirty="0">
                <a:solidFill>
                  <a:schemeClr val="folHlink"/>
                </a:solidFill>
              </a:rPr>
              <a:t>g, k</a:t>
            </a:r>
            <a:r>
              <a:rPr lang="tr-TR" altLang="tr-TR" i="1" u="sng" dirty="0">
                <a:solidFill>
                  <a:schemeClr val="folHlink"/>
                </a:solidFill>
              </a:rPr>
              <a:t> </a:t>
            </a:r>
            <a:r>
              <a:rPr lang="tr-TR" altLang="tr-TR" u="sng" dirty="0">
                <a:solidFill>
                  <a:schemeClr val="folHlink"/>
                </a:solidFill>
              </a:rPr>
              <a:t>ünsüzlerinden sonra gelen </a:t>
            </a:r>
            <a:r>
              <a:rPr lang="tr-TR" altLang="tr-TR" b="1" i="1" u="sng" dirty="0">
                <a:solidFill>
                  <a:schemeClr val="folHlink"/>
                </a:solidFill>
              </a:rPr>
              <a:t>a</a:t>
            </a:r>
            <a:r>
              <a:rPr lang="tr-TR" altLang="tr-TR" b="1" u="sng" dirty="0">
                <a:solidFill>
                  <a:schemeClr val="folHlink"/>
                </a:solidFill>
              </a:rPr>
              <a:t> </a:t>
            </a:r>
            <a:r>
              <a:rPr lang="tr-TR" altLang="tr-TR" u="sng" dirty="0">
                <a:solidFill>
                  <a:schemeClr val="folHlink"/>
                </a:solidFill>
              </a:rPr>
              <a:t>ve </a:t>
            </a:r>
            <a:r>
              <a:rPr lang="tr-TR" altLang="tr-TR" b="1" i="1" u="sng" dirty="0">
                <a:solidFill>
                  <a:schemeClr val="folHlink"/>
                </a:solidFill>
              </a:rPr>
              <a:t>u</a:t>
            </a:r>
            <a:r>
              <a:rPr lang="tr-TR" altLang="tr-TR" b="1" u="sng" dirty="0">
                <a:solidFill>
                  <a:schemeClr val="folHlink"/>
                </a:solidFill>
              </a:rPr>
              <a:t> </a:t>
            </a:r>
            <a:r>
              <a:rPr lang="tr-TR" altLang="tr-TR" dirty="0">
                <a:solidFill>
                  <a:schemeClr val="folHlink"/>
                </a:solidFill>
              </a:rPr>
              <a:t>ünlülerinin üzerine konur: </a:t>
            </a:r>
          </a:p>
          <a:p>
            <a:pPr lvl="0"/>
            <a:r>
              <a:rPr lang="tr-TR" altLang="tr-TR" b="1" dirty="0">
                <a:solidFill>
                  <a:srgbClr val="FF0000"/>
                </a:solidFill>
                <a:sym typeface="Wingdings" panose="05000000000000000000" pitchFamily="2" charset="2"/>
              </a:rPr>
              <a:t>dergâh, tezgâh, yadigâr, dükkân, hikâye, kâğıt, kâr, mahkûm, mekân, sükûn, sükût </a:t>
            </a:r>
          </a:p>
          <a:p>
            <a:pPr marL="0" indent="0">
              <a:buNone/>
            </a:pPr>
            <a:endParaRPr lang="tr-TR" altLang="tr-TR" dirty="0">
              <a:solidFill>
                <a:schemeClr val="folHlink"/>
              </a:solidFill>
            </a:endParaRPr>
          </a:p>
        </p:txBody>
      </p:sp>
    </p:spTree>
    <p:extLst>
      <p:ext uri="{BB962C8B-B14F-4D97-AF65-F5344CB8AC3E}">
        <p14:creationId xmlns:p14="http://schemas.microsoft.com/office/powerpoint/2010/main" val="1782274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3">
            <a:extLst>
              <a:ext uri="{FF2B5EF4-FFF2-40B4-BE49-F238E27FC236}">
                <a16:creationId xmlns:a16="http://schemas.microsoft.com/office/drawing/2014/main" id="{6D1F6833-1A47-4986-9A09-FE496260A68C}"/>
              </a:ext>
            </a:extLst>
          </p:cNvPr>
          <p:cNvSpPr>
            <a:spLocks noGrp="1" noChangeArrowheads="1"/>
          </p:cNvSpPr>
          <p:nvPr>
            <p:ph type="body" idx="4294967295"/>
          </p:nvPr>
        </p:nvSpPr>
        <p:spPr>
          <a:xfrm>
            <a:off x="717644" y="450376"/>
            <a:ext cx="9372601" cy="3657600"/>
          </a:xfrm>
        </p:spPr>
        <p:txBody>
          <a:bodyPr/>
          <a:lstStyle/>
          <a:p>
            <a:pPr algn="ctr">
              <a:buFontTx/>
              <a:buNone/>
            </a:pPr>
            <a:r>
              <a:rPr lang="tr-TR" altLang="tr-TR" sz="2800" u="sng" dirty="0">
                <a:solidFill>
                  <a:schemeClr val="tx2"/>
                </a:solidFill>
              </a:rPr>
              <a:t>NİSPET İ</a:t>
            </a:r>
            <a:r>
              <a:rPr lang="tr-TR" altLang="tr-TR" sz="2800" i="1" dirty="0">
                <a:solidFill>
                  <a:schemeClr val="tx2"/>
                </a:solidFill>
              </a:rPr>
              <a:t>’</a:t>
            </a:r>
            <a:r>
              <a:rPr lang="tr-TR" altLang="tr-TR" sz="2800" dirty="0">
                <a:solidFill>
                  <a:schemeClr val="tx2"/>
                </a:solidFill>
              </a:rPr>
              <a:t>SİNİN </a:t>
            </a:r>
          </a:p>
          <a:p>
            <a:pPr algn="ctr">
              <a:buFontTx/>
              <a:buNone/>
            </a:pPr>
            <a:r>
              <a:rPr lang="tr-TR" altLang="tr-TR" sz="2800" dirty="0">
                <a:solidFill>
                  <a:schemeClr val="tx2"/>
                </a:solidFill>
              </a:rPr>
              <a:t>BELİRTME DURUMU VE İYELİK EKİYLE</a:t>
            </a:r>
          </a:p>
          <a:p>
            <a:pPr algn="ctr">
              <a:buFontTx/>
              <a:buNone/>
            </a:pPr>
            <a:r>
              <a:rPr lang="tr-TR" altLang="tr-TR" sz="2800" dirty="0">
                <a:solidFill>
                  <a:schemeClr val="tx2"/>
                </a:solidFill>
              </a:rPr>
              <a:t> KARIŞMASINI ÖNLEMEK İÇİN KULLANILIR:</a:t>
            </a:r>
          </a:p>
          <a:p>
            <a:pPr algn="ctr">
              <a:buFontTx/>
              <a:buNone/>
            </a:pPr>
            <a:r>
              <a:rPr lang="tr-TR" altLang="tr-TR" sz="2800" dirty="0">
                <a:solidFill>
                  <a:schemeClr val="tx2"/>
                </a:solidFill>
              </a:rPr>
              <a:t> </a:t>
            </a:r>
          </a:p>
        </p:txBody>
      </p:sp>
      <p:sp>
        <p:nvSpPr>
          <p:cNvPr id="3" name="Rectangle 3">
            <a:extLst>
              <a:ext uri="{FF2B5EF4-FFF2-40B4-BE49-F238E27FC236}">
                <a16:creationId xmlns:a16="http://schemas.microsoft.com/office/drawing/2014/main" id="{B602ACC8-7BAD-40DF-9936-E1B130A82D42}"/>
              </a:ext>
            </a:extLst>
          </p:cNvPr>
          <p:cNvSpPr txBox="1">
            <a:spLocks noChangeArrowheads="1"/>
          </p:cNvSpPr>
          <p:nvPr/>
        </p:nvSpPr>
        <p:spPr bwMode="auto">
          <a:xfrm>
            <a:off x="1662753" y="2427027"/>
            <a:ext cx="7848600" cy="245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lnSpc>
                <a:spcPct val="80000"/>
              </a:lnSpc>
              <a:buFontTx/>
              <a:buNone/>
            </a:pPr>
            <a:r>
              <a:rPr lang="tr-TR" altLang="tr-TR" b="1" dirty="0">
                <a:solidFill>
                  <a:schemeClr val="hlink"/>
                </a:solidFill>
                <a:sym typeface="Wingdings" panose="05000000000000000000" pitchFamily="2" charset="2"/>
              </a:rPr>
              <a:t>(Türk) askeri 	askerî (okul), </a:t>
            </a:r>
          </a:p>
          <a:p>
            <a:pPr>
              <a:lnSpc>
                <a:spcPct val="80000"/>
              </a:lnSpc>
              <a:buFontTx/>
              <a:buNone/>
            </a:pPr>
            <a:r>
              <a:rPr lang="tr-TR" altLang="tr-TR" sz="2400" b="1" dirty="0">
                <a:solidFill>
                  <a:schemeClr val="hlink"/>
                </a:solidFill>
                <a:sym typeface="Wingdings" panose="05000000000000000000" pitchFamily="2" charset="2"/>
              </a:rPr>
              <a:t>		(İslam) dini 		dinî (bilgiler), </a:t>
            </a:r>
          </a:p>
          <a:p>
            <a:pPr>
              <a:lnSpc>
                <a:spcPct val="80000"/>
              </a:lnSpc>
              <a:buFontTx/>
              <a:buNone/>
            </a:pPr>
            <a:r>
              <a:rPr lang="tr-TR" altLang="tr-TR" sz="2400" b="1" dirty="0">
                <a:solidFill>
                  <a:schemeClr val="hlink"/>
                </a:solidFill>
                <a:sym typeface="Wingdings" panose="05000000000000000000" pitchFamily="2" charset="2"/>
              </a:rPr>
              <a:t>		(fizik) ilmi  		ilmî (tartışmalar), </a:t>
            </a:r>
          </a:p>
          <a:p>
            <a:pPr>
              <a:lnSpc>
                <a:spcPct val="80000"/>
              </a:lnSpc>
              <a:buFontTx/>
              <a:buNone/>
            </a:pPr>
            <a:r>
              <a:rPr lang="tr-TR" altLang="tr-TR" sz="2400" b="1" dirty="0">
                <a:solidFill>
                  <a:schemeClr val="hlink"/>
                </a:solidFill>
                <a:sym typeface="Wingdings" panose="05000000000000000000" pitchFamily="2" charset="2"/>
              </a:rPr>
              <a:t>		(onun) resmi 	resmî (kuruluşlar)</a:t>
            </a:r>
          </a:p>
          <a:p>
            <a:pPr>
              <a:lnSpc>
                <a:spcPct val="80000"/>
              </a:lnSpc>
              <a:buFontTx/>
              <a:buNone/>
            </a:pPr>
            <a:r>
              <a:rPr lang="tr-TR" altLang="tr-TR" sz="2400" b="1" dirty="0">
                <a:solidFill>
                  <a:schemeClr val="hlink"/>
                </a:solidFill>
                <a:sym typeface="Wingdings" panose="05000000000000000000" pitchFamily="2" charset="2"/>
              </a:rPr>
              <a:t>		(onun) fikri		fikrî (oluşum)</a:t>
            </a:r>
          </a:p>
          <a:p>
            <a:pPr>
              <a:lnSpc>
                <a:spcPct val="80000"/>
              </a:lnSpc>
              <a:buFontTx/>
              <a:buNone/>
            </a:pPr>
            <a:r>
              <a:rPr lang="tr-TR" altLang="tr-TR" sz="2400" b="1" dirty="0">
                <a:solidFill>
                  <a:schemeClr val="hlink"/>
                </a:solidFill>
                <a:sym typeface="Wingdings" panose="05000000000000000000" pitchFamily="2" charset="2"/>
              </a:rPr>
              <a:t>		(edebi) edebi	edebî (</a:t>
            </a:r>
            <a:r>
              <a:rPr lang="tr-TR" altLang="tr-TR" sz="2400" b="1" dirty="0" err="1">
                <a:solidFill>
                  <a:schemeClr val="hlink"/>
                </a:solidFill>
                <a:sym typeface="Wingdings" panose="05000000000000000000" pitchFamily="2" charset="2"/>
              </a:rPr>
              <a:t>edabiyat</a:t>
            </a:r>
            <a:r>
              <a:rPr lang="tr-TR" altLang="tr-TR" sz="2400" b="1" dirty="0" err="1">
                <a:solidFill>
                  <a:srgbClr val="FF0000"/>
                </a:solidFill>
                <a:sym typeface="Wingdings" panose="05000000000000000000" pitchFamily="2" charset="2"/>
              </a:rPr>
              <a:t>SAL</a:t>
            </a:r>
            <a:r>
              <a:rPr lang="tr-TR" altLang="tr-TR" sz="2400" b="1" dirty="0">
                <a:solidFill>
                  <a:schemeClr val="hlink"/>
                </a:solidFill>
                <a:sym typeface="Wingdings" panose="05000000000000000000" pitchFamily="2" charset="2"/>
              </a:rPr>
              <a:t>)</a:t>
            </a:r>
          </a:p>
          <a:p>
            <a:pPr>
              <a:lnSpc>
                <a:spcPct val="80000"/>
              </a:lnSpc>
              <a:buFontTx/>
              <a:buNone/>
            </a:pPr>
            <a:r>
              <a:rPr lang="tr-TR" altLang="tr-TR" sz="2400" b="1" dirty="0">
                <a:solidFill>
                  <a:schemeClr val="tx2"/>
                </a:solidFill>
                <a:sym typeface="Wingdings" panose="05000000000000000000" pitchFamily="2" charset="2"/>
              </a:rPr>
              <a:t>			</a:t>
            </a:r>
            <a:endParaRPr lang="tr-TR" altLang="tr-TR" sz="2400" dirty="0">
              <a:solidFill>
                <a:schemeClr val="tx2"/>
              </a:solidFill>
            </a:endParaRPr>
          </a:p>
        </p:txBody>
      </p:sp>
      <p:sp>
        <p:nvSpPr>
          <p:cNvPr id="4" name="Metin kutusu 3">
            <a:extLst>
              <a:ext uri="{FF2B5EF4-FFF2-40B4-BE49-F238E27FC236}">
                <a16:creationId xmlns:a16="http://schemas.microsoft.com/office/drawing/2014/main" id="{911F6F9E-FAC3-4DD5-A1D7-DA0B8576DFB9}"/>
              </a:ext>
            </a:extLst>
          </p:cNvPr>
          <p:cNvSpPr txBox="1"/>
          <p:nvPr/>
        </p:nvSpPr>
        <p:spPr>
          <a:xfrm>
            <a:off x="2702257" y="4732166"/>
            <a:ext cx="6553200" cy="584775"/>
          </a:xfrm>
          <a:prstGeom prst="rect">
            <a:avLst/>
          </a:prstGeom>
          <a:noFill/>
        </p:spPr>
        <p:txBody>
          <a:bodyPr wrap="square" rtlCol="0">
            <a:spAutoFit/>
          </a:bodyPr>
          <a:lstStyle/>
          <a:p>
            <a:pPr fontAlgn="base">
              <a:spcBef>
                <a:spcPct val="0"/>
              </a:spcBef>
              <a:spcAft>
                <a:spcPct val="0"/>
              </a:spcAft>
            </a:pPr>
            <a:r>
              <a:rPr lang="tr-TR" sz="3200" dirty="0">
                <a:solidFill>
                  <a:srgbClr val="FF0000"/>
                </a:solidFill>
                <a:latin typeface="Matura MT Script Capitals" panose="03020802060602070202" pitchFamily="66" charset="0"/>
              </a:rPr>
              <a:t>Askeri Satın Alma Komisyonu</a:t>
            </a:r>
          </a:p>
        </p:txBody>
      </p:sp>
      <p:sp>
        <p:nvSpPr>
          <p:cNvPr id="2" name="Dikdörtgen 1"/>
          <p:cNvSpPr/>
          <p:nvPr/>
        </p:nvSpPr>
        <p:spPr>
          <a:xfrm>
            <a:off x="2702257" y="5316941"/>
            <a:ext cx="6659067" cy="707886"/>
          </a:xfrm>
          <a:prstGeom prst="rect">
            <a:avLst/>
          </a:prstGeom>
        </p:spPr>
        <p:txBody>
          <a:bodyPr wrap="none">
            <a:spAutoFit/>
          </a:bodyPr>
          <a:lstStyle/>
          <a:p>
            <a:pPr fontAlgn="base">
              <a:spcBef>
                <a:spcPct val="0"/>
              </a:spcBef>
              <a:spcAft>
                <a:spcPct val="0"/>
              </a:spcAft>
            </a:pPr>
            <a:r>
              <a:rPr lang="tr-TR" sz="4000" b="1" dirty="0">
                <a:solidFill>
                  <a:srgbClr val="FF0000"/>
                </a:solidFill>
                <a:latin typeface="TR Times New Roman" panose="02020404030301010803" pitchFamily="18" charset="0"/>
              </a:rPr>
              <a:t>Askerî Satın Alma Komisyonu</a:t>
            </a:r>
          </a:p>
        </p:txBody>
      </p:sp>
    </p:spTree>
    <p:extLst>
      <p:ext uri="{BB962C8B-B14F-4D97-AF65-F5344CB8AC3E}">
        <p14:creationId xmlns:p14="http://schemas.microsoft.com/office/powerpoint/2010/main" val="350245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77E23B6B-9E01-477D-8AB2-DEF42D6F126E}"/>
              </a:ext>
            </a:extLst>
          </p:cNvPr>
          <p:cNvSpPr>
            <a:spLocks noGrp="1" noChangeArrowheads="1"/>
          </p:cNvSpPr>
          <p:nvPr>
            <p:ph type="title"/>
          </p:nvPr>
        </p:nvSpPr>
        <p:spPr>
          <a:xfrm>
            <a:off x="821267" y="286602"/>
            <a:ext cx="9160933" cy="674427"/>
          </a:xfrm>
        </p:spPr>
        <p:txBody>
          <a:bodyPr/>
          <a:lstStyle/>
          <a:p>
            <a:r>
              <a:rPr lang="tr-TR" altLang="tr-TR" sz="3600" dirty="0">
                <a:solidFill>
                  <a:schemeClr val="tx2"/>
                </a:solidFill>
              </a:rPr>
              <a:t>Karışmayan durumlar</a:t>
            </a:r>
          </a:p>
        </p:txBody>
      </p:sp>
      <p:sp>
        <p:nvSpPr>
          <p:cNvPr id="101379" name="Rectangle 3">
            <a:extLst>
              <a:ext uri="{FF2B5EF4-FFF2-40B4-BE49-F238E27FC236}">
                <a16:creationId xmlns:a16="http://schemas.microsoft.com/office/drawing/2014/main" id="{B7349906-FB05-43F6-90F5-10C0691379B9}"/>
              </a:ext>
            </a:extLst>
          </p:cNvPr>
          <p:cNvSpPr>
            <a:spLocks noGrp="1" noChangeArrowheads="1"/>
          </p:cNvSpPr>
          <p:nvPr>
            <p:ph type="body" idx="1"/>
          </p:nvPr>
        </p:nvSpPr>
        <p:spPr>
          <a:xfrm>
            <a:off x="1553633" y="1512626"/>
            <a:ext cx="7696200" cy="3657600"/>
          </a:xfrm>
        </p:spPr>
        <p:txBody>
          <a:bodyPr/>
          <a:lstStyle/>
          <a:p>
            <a:pPr>
              <a:buFontTx/>
              <a:buNone/>
            </a:pPr>
            <a:r>
              <a:rPr lang="tr-TR" altLang="tr-TR" b="1" dirty="0">
                <a:solidFill>
                  <a:schemeClr val="tx2"/>
                </a:solidFill>
                <a:sym typeface="Wingdings" panose="05000000000000000000" pitchFamily="2" charset="2"/>
              </a:rPr>
              <a:t>	</a:t>
            </a:r>
            <a:r>
              <a:rPr lang="tr-TR" altLang="tr-TR" b="1" dirty="0">
                <a:solidFill>
                  <a:schemeClr val="folHlink"/>
                </a:solidFill>
                <a:sym typeface="Wingdings" panose="05000000000000000000" pitchFamily="2" charset="2"/>
              </a:rPr>
              <a:t>(deniz) hukuku	hukuki (yaptırım)</a:t>
            </a:r>
          </a:p>
          <a:p>
            <a:pPr>
              <a:buFontTx/>
              <a:buNone/>
            </a:pPr>
            <a:r>
              <a:rPr lang="tr-TR" altLang="tr-TR" b="1" dirty="0">
                <a:solidFill>
                  <a:schemeClr val="folHlink"/>
                </a:solidFill>
                <a:sym typeface="Wingdings" panose="05000000000000000000" pitchFamily="2" charset="2"/>
              </a:rPr>
              <a:t>	(asıl) vatanı		vatani (görev)</a:t>
            </a:r>
          </a:p>
          <a:p>
            <a:pPr>
              <a:buFontTx/>
              <a:buNone/>
            </a:pPr>
            <a:r>
              <a:rPr lang="tr-TR" altLang="tr-TR" b="1" dirty="0">
                <a:solidFill>
                  <a:schemeClr val="folHlink"/>
                </a:solidFill>
                <a:sym typeface="Wingdings" panose="05000000000000000000" pitchFamily="2" charset="2"/>
              </a:rPr>
              <a:t>	(kamu) vicdanı	vicdani (hürriyet)</a:t>
            </a:r>
          </a:p>
          <a:p>
            <a:pPr>
              <a:buFontTx/>
              <a:buNone/>
            </a:pPr>
            <a:r>
              <a:rPr lang="tr-TR" altLang="tr-TR" b="1" dirty="0">
                <a:solidFill>
                  <a:schemeClr val="folHlink"/>
                </a:solidFill>
                <a:sym typeface="Wingdings" panose="05000000000000000000" pitchFamily="2" charset="2"/>
              </a:rPr>
              <a:t>	(Asya’nın) garbı	garbi (Asya)</a:t>
            </a:r>
          </a:p>
          <a:p>
            <a:pPr>
              <a:buFontTx/>
              <a:buNone/>
            </a:pPr>
            <a:r>
              <a:rPr lang="tr-TR" altLang="tr-TR" dirty="0">
                <a:solidFill>
                  <a:schemeClr val="folHlink"/>
                </a:solidFill>
              </a:rPr>
              <a:t>	</a:t>
            </a:r>
            <a:r>
              <a:rPr lang="tr-TR" altLang="tr-TR" b="1" dirty="0">
                <a:solidFill>
                  <a:schemeClr val="folHlink"/>
                </a:solidFill>
              </a:rPr>
              <a:t>(Ali’nin) kitabı	kitabi (bilgi)</a:t>
            </a:r>
          </a:p>
          <a:p>
            <a:pPr>
              <a:buFontTx/>
              <a:buNone/>
            </a:pPr>
            <a:r>
              <a:rPr lang="tr-TR" altLang="tr-TR" b="1" dirty="0">
                <a:solidFill>
                  <a:schemeClr val="folHlink"/>
                </a:solidFill>
              </a:rPr>
              <a:t>	(Yunan) tıbbı	tıbbi malzeme</a:t>
            </a:r>
          </a:p>
        </p:txBody>
      </p:sp>
    </p:spTree>
    <p:extLst>
      <p:ext uri="{BB962C8B-B14F-4D97-AF65-F5344CB8AC3E}">
        <p14:creationId xmlns:p14="http://schemas.microsoft.com/office/powerpoint/2010/main" val="3005203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00">
            <a:alpha val="15000"/>
          </a:srgbClr>
        </a:solid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C6B52C00-6382-486F-94A0-D3BBCA1A0136}"/>
              </a:ext>
            </a:extLst>
          </p:cNvPr>
          <p:cNvSpPr txBox="1"/>
          <p:nvPr/>
        </p:nvSpPr>
        <p:spPr>
          <a:xfrm>
            <a:off x="999699" y="497007"/>
            <a:ext cx="4724400" cy="5509200"/>
          </a:xfrm>
          <a:prstGeom prst="rect">
            <a:avLst/>
          </a:prstGeom>
          <a:noFill/>
        </p:spPr>
        <p:txBody>
          <a:bodyPr wrap="square" rtlCol="0">
            <a:spAutoFit/>
          </a:bodyPr>
          <a:lstStyle/>
          <a:p>
            <a:pPr fontAlgn="base">
              <a:spcBef>
                <a:spcPct val="0"/>
              </a:spcBef>
              <a:spcAft>
                <a:spcPct val="0"/>
              </a:spcAft>
            </a:pPr>
            <a:r>
              <a:rPr lang="tr-TR" sz="3200" dirty="0">
                <a:solidFill>
                  <a:srgbClr val="000000"/>
                </a:solidFill>
                <a:latin typeface="Comic Sans MS" panose="030F0702030302020204" pitchFamily="66" charset="0"/>
                <a:cs typeface="Times New Roman" panose="02020603050405020304" pitchFamily="18" charset="0"/>
              </a:rPr>
              <a:t>Yazılışını kesin olarak bilmediğiniz sözcükleri yazmadan önce </a:t>
            </a:r>
          </a:p>
          <a:p>
            <a:pPr fontAlgn="base">
              <a:spcBef>
                <a:spcPct val="0"/>
              </a:spcBef>
              <a:spcAft>
                <a:spcPct val="0"/>
              </a:spcAft>
            </a:pPr>
            <a:r>
              <a:rPr lang="tr-TR" sz="3200" b="1" dirty="0">
                <a:solidFill>
                  <a:srgbClr val="FF0000"/>
                </a:solidFill>
                <a:effectLst>
                  <a:outerShdw blurRad="38100" dist="38100" dir="2700000" algn="tl">
                    <a:srgbClr val="000000">
                      <a:alpha val="43137"/>
                    </a:srgbClr>
                  </a:outerShdw>
                </a:effectLst>
                <a:latin typeface="Comic Sans MS" panose="030F0702030302020204" pitchFamily="66" charset="0"/>
                <a:cs typeface="Times New Roman" panose="02020603050405020304" pitchFamily="18" charset="0"/>
              </a:rPr>
              <a:t>Yazım Kılavuzu</a:t>
            </a:r>
            <a:r>
              <a:rPr lang="tr-TR" sz="3200" dirty="0">
                <a:solidFill>
                  <a:srgbClr val="000000"/>
                </a:solidFill>
                <a:latin typeface="Comic Sans MS" panose="030F0702030302020204" pitchFamily="66" charset="0"/>
                <a:cs typeface="Times New Roman" panose="02020603050405020304" pitchFamily="18" charset="0"/>
              </a:rPr>
              <a:t>’na, </a:t>
            </a:r>
          </a:p>
          <a:p>
            <a:pPr fontAlgn="base">
              <a:spcBef>
                <a:spcPct val="0"/>
              </a:spcBef>
              <a:spcAft>
                <a:spcPct val="0"/>
              </a:spcAft>
            </a:pPr>
            <a:endParaRPr lang="tr-TR" sz="3200" dirty="0">
              <a:solidFill>
                <a:srgbClr val="000000"/>
              </a:solidFill>
              <a:latin typeface="Comic Sans MS" panose="030F0702030302020204" pitchFamily="66" charset="0"/>
              <a:cs typeface="Times New Roman" panose="02020603050405020304" pitchFamily="18" charset="0"/>
            </a:endParaRPr>
          </a:p>
          <a:p>
            <a:pPr fontAlgn="base">
              <a:spcBef>
                <a:spcPct val="0"/>
              </a:spcBef>
              <a:spcAft>
                <a:spcPct val="0"/>
              </a:spcAft>
            </a:pPr>
            <a:r>
              <a:rPr lang="tr-TR" sz="3200" dirty="0">
                <a:solidFill>
                  <a:srgbClr val="000000"/>
                </a:solidFill>
                <a:latin typeface="Comic Sans MS" panose="030F0702030302020204" pitchFamily="66" charset="0"/>
                <a:cs typeface="Times New Roman" panose="02020603050405020304" pitchFamily="18" charset="0"/>
              </a:rPr>
              <a:t>anlamından emin olmadığınız sözcükleri de kullanmadan önce </a:t>
            </a:r>
          </a:p>
          <a:p>
            <a:pPr fontAlgn="base">
              <a:spcBef>
                <a:spcPct val="0"/>
              </a:spcBef>
              <a:spcAft>
                <a:spcPct val="0"/>
              </a:spcAft>
            </a:pPr>
            <a:r>
              <a:rPr lang="tr-TR" sz="3200" b="1" dirty="0">
                <a:solidFill>
                  <a:srgbClr val="FF0000"/>
                </a:solidFill>
                <a:effectLst>
                  <a:outerShdw blurRad="38100" dist="38100" dir="2700000" algn="tl">
                    <a:srgbClr val="000000">
                      <a:alpha val="43137"/>
                    </a:srgbClr>
                  </a:outerShdw>
                </a:effectLst>
                <a:latin typeface="Comic Sans MS" panose="030F0702030302020204" pitchFamily="66" charset="0"/>
                <a:cs typeface="Times New Roman" panose="02020603050405020304" pitchFamily="18" charset="0"/>
              </a:rPr>
              <a:t>Türkçe </a:t>
            </a:r>
            <a:r>
              <a:rPr lang="tr-TR" sz="3200" b="1" dirty="0" err="1">
                <a:solidFill>
                  <a:srgbClr val="FF0000"/>
                </a:solidFill>
                <a:effectLst>
                  <a:outerShdw blurRad="38100" dist="38100" dir="2700000" algn="tl">
                    <a:srgbClr val="000000">
                      <a:alpha val="43137"/>
                    </a:srgbClr>
                  </a:outerShdw>
                </a:effectLst>
                <a:latin typeface="Comic Sans MS" panose="030F0702030302020204" pitchFamily="66" charset="0"/>
                <a:cs typeface="Times New Roman" panose="02020603050405020304" pitchFamily="18" charset="0"/>
              </a:rPr>
              <a:t>Sözlük</a:t>
            </a:r>
            <a:r>
              <a:rPr lang="tr-TR" sz="3200" dirty="0" err="1">
                <a:solidFill>
                  <a:srgbClr val="000000"/>
                </a:solidFill>
                <a:latin typeface="Comic Sans MS" panose="030F0702030302020204" pitchFamily="66" charset="0"/>
                <a:cs typeface="Times New Roman" panose="02020603050405020304" pitchFamily="18" charset="0"/>
              </a:rPr>
              <a:t>’e</a:t>
            </a:r>
            <a:r>
              <a:rPr lang="tr-TR" sz="3200" dirty="0">
                <a:solidFill>
                  <a:srgbClr val="000000"/>
                </a:solidFill>
                <a:latin typeface="Comic Sans MS" panose="030F0702030302020204" pitchFamily="66" charset="0"/>
                <a:cs typeface="Times New Roman" panose="02020603050405020304" pitchFamily="18" charset="0"/>
              </a:rPr>
              <a:t> </a:t>
            </a:r>
          </a:p>
          <a:p>
            <a:pPr fontAlgn="base">
              <a:spcBef>
                <a:spcPct val="0"/>
              </a:spcBef>
              <a:spcAft>
                <a:spcPct val="0"/>
              </a:spcAft>
            </a:pPr>
            <a:endParaRPr lang="tr-TR" sz="3200" dirty="0">
              <a:solidFill>
                <a:srgbClr val="000000"/>
              </a:solidFill>
              <a:latin typeface="Comic Sans MS" panose="030F0702030302020204" pitchFamily="66" charset="0"/>
              <a:cs typeface="Times New Roman" panose="02020603050405020304" pitchFamily="18" charset="0"/>
            </a:endParaRPr>
          </a:p>
          <a:p>
            <a:pPr fontAlgn="base">
              <a:spcBef>
                <a:spcPct val="0"/>
              </a:spcBef>
              <a:spcAft>
                <a:spcPct val="0"/>
              </a:spcAft>
            </a:pPr>
            <a:r>
              <a:rPr lang="tr-TR" sz="3200" dirty="0">
                <a:solidFill>
                  <a:srgbClr val="000000"/>
                </a:solidFill>
                <a:latin typeface="Comic Sans MS" panose="030F0702030302020204" pitchFamily="66" charset="0"/>
                <a:cs typeface="Times New Roman" panose="02020603050405020304" pitchFamily="18" charset="0"/>
              </a:rPr>
              <a:t>bakınız. </a:t>
            </a:r>
          </a:p>
        </p:txBody>
      </p:sp>
      <p:pic>
        <p:nvPicPr>
          <p:cNvPr id="6" name="Resim 5">
            <a:extLst>
              <a:ext uri="{FF2B5EF4-FFF2-40B4-BE49-F238E27FC236}">
                <a16:creationId xmlns:a16="http://schemas.microsoft.com/office/drawing/2014/main" id="{45C6962A-0049-4506-AC6B-8809A4D56336}"/>
              </a:ext>
            </a:extLst>
          </p:cNvPr>
          <p:cNvPicPr>
            <a:picLocks noChangeAspect="1"/>
          </p:cNvPicPr>
          <p:nvPr/>
        </p:nvPicPr>
        <p:blipFill>
          <a:blip r:embed="rId2"/>
          <a:stretch>
            <a:fillRect/>
          </a:stretch>
        </p:blipFill>
        <p:spPr>
          <a:xfrm>
            <a:off x="6858000" y="1171576"/>
            <a:ext cx="2381250" cy="3171825"/>
          </a:xfrm>
          <a:prstGeom prst="rect">
            <a:avLst/>
          </a:prstGeom>
        </p:spPr>
      </p:pic>
      <p:sp>
        <p:nvSpPr>
          <p:cNvPr id="7" name="Dikdörtgen 6">
            <a:extLst>
              <a:ext uri="{FF2B5EF4-FFF2-40B4-BE49-F238E27FC236}">
                <a16:creationId xmlns:a16="http://schemas.microsoft.com/office/drawing/2014/main" id="{0F9AFE67-5C0B-498D-BD9C-33FD20DD4D53}"/>
              </a:ext>
            </a:extLst>
          </p:cNvPr>
          <p:cNvSpPr/>
          <p:nvPr/>
        </p:nvSpPr>
        <p:spPr>
          <a:xfrm>
            <a:off x="5943600" y="4572000"/>
            <a:ext cx="4477188" cy="923330"/>
          </a:xfrm>
          <a:prstGeom prst="rect">
            <a:avLst/>
          </a:prstGeom>
          <a:noFill/>
        </p:spPr>
        <p:txBody>
          <a:bodyPr wrap="none" lIns="91440" tIns="45720" rIns="91440" bIns="45720">
            <a:spAutoFit/>
          </a:bodyPr>
          <a:lstStyle/>
          <a:p>
            <a:pPr algn="ctr" fontAlgn="base">
              <a:spcBef>
                <a:spcPct val="0"/>
              </a:spcBef>
              <a:spcAft>
                <a:spcPct val="0"/>
              </a:spcAft>
            </a:pPr>
            <a:r>
              <a:rPr lang="tr-TR" sz="5400" b="1" dirty="0">
                <a:ln w="22225">
                  <a:solidFill>
                    <a:srgbClr val="333399"/>
                  </a:solidFill>
                  <a:prstDash val="solid"/>
                </a:ln>
                <a:solidFill>
                  <a:srgbClr val="333399">
                    <a:lumMod val="40000"/>
                    <a:lumOff val="60000"/>
                  </a:srgbClr>
                </a:solidFill>
                <a:latin typeface="Matura MT Script Capitals" panose="03020802060602070202" pitchFamily="66" charset="0"/>
                <a:cs typeface="Arial" panose="020B0604020202020204" pitchFamily="34" charset="0"/>
              </a:rPr>
              <a:t>http://tdk.gov.tr</a:t>
            </a:r>
          </a:p>
        </p:txBody>
      </p:sp>
    </p:spTree>
    <p:extLst>
      <p:ext uri="{BB962C8B-B14F-4D97-AF65-F5344CB8AC3E}">
        <p14:creationId xmlns:p14="http://schemas.microsoft.com/office/powerpoint/2010/main" val="2547854210"/>
      </p:ext>
    </p:extLst>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529384" y="2553579"/>
            <a:ext cx="8293290" cy="1046440"/>
          </a:xfrm>
          <a:prstGeom prst="rect">
            <a:avLst/>
          </a:prstGeom>
        </p:spPr>
        <p:txBody>
          <a:bodyPr wrap="square">
            <a:spAutoFit/>
          </a:bodyPr>
          <a:lstStyle/>
          <a:p>
            <a:r>
              <a:rPr lang="tr-TR" altLang="tr-TR" sz="4400" b="1" dirty="0">
                <a:solidFill>
                  <a:schemeClr val="tx2"/>
                </a:solidFill>
              </a:rPr>
              <a:t>NOKTALAMA İŞARETLERİ</a:t>
            </a:r>
            <a:br>
              <a:rPr lang="tr-TR" altLang="tr-TR" sz="4400" b="1" dirty="0">
                <a:solidFill>
                  <a:srgbClr val="FF0000"/>
                </a:solidFill>
                <a:latin typeface="+mj-lt"/>
                <a:ea typeface="+mj-ea"/>
              </a:rPr>
            </a:br>
            <a:endParaRPr lang="tr-TR" dirty="0">
              <a:solidFill>
                <a:srgbClr val="FF0000"/>
              </a:solidFill>
              <a:latin typeface="+mj-lt"/>
            </a:endParaRPr>
          </a:p>
        </p:txBody>
      </p:sp>
    </p:spTree>
    <p:extLst>
      <p:ext uri="{BB962C8B-B14F-4D97-AF65-F5344CB8AC3E}">
        <p14:creationId xmlns:p14="http://schemas.microsoft.com/office/powerpoint/2010/main" val="14184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2">
            <a:extLst>
              <a:ext uri="{FF2B5EF4-FFF2-40B4-BE49-F238E27FC236}">
                <a16:creationId xmlns:a16="http://schemas.microsoft.com/office/drawing/2014/main" id="{30C440EC-5DA9-47EF-985F-18EDF1C18A59}"/>
              </a:ext>
            </a:extLst>
          </p:cNvPr>
          <p:cNvSpPr>
            <a:spLocks noGrp="1" noChangeArrowheads="1"/>
          </p:cNvSpPr>
          <p:nvPr>
            <p:ph type="title"/>
          </p:nvPr>
        </p:nvSpPr>
        <p:spPr/>
        <p:txBody>
          <a:bodyPr/>
          <a:lstStyle/>
          <a:p>
            <a:r>
              <a:rPr lang="tr-TR" altLang="tr-TR" sz="3600" b="1" dirty="0">
                <a:solidFill>
                  <a:schemeClr val="tx2"/>
                </a:solidFill>
              </a:rPr>
              <a:t>NOKTALAMA İŞARETLERİ</a:t>
            </a:r>
          </a:p>
        </p:txBody>
      </p:sp>
      <p:sp>
        <p:nvSpPr>
          <p:cNvPr id="463875" name="Rectangle 3">
            <a:extLst>
              <a:ext uri="{FF2B5EF4-FFF2-40B4-BE49-F238E27FC236}">
                <a16:creationId xmlns:a16="http://schemas.microsoft.com/office/drawing/2014/main" id="{A6253634-F16E-444E-8592-1E9AEBA13EFB}"/>
              </a:ext>
            </a:extLst>
          </p:cNvPr>
          <p:cNvSpPr>
            <a:spLocks noGrp="1" noChangeArrowheads="1"/>
          </p:cNvSpPr>
          <p:nvPr>
            <p:ph type="body" idx="1"/>
          </p:nvPr>
        </p:nvSpPr>
        <p:spPr/>
        <p:txBody>
          <a:bodyPr/>
          <a:lstStyle/>
          <a:p>
            <a:pPr lvl="0" algn="just"/>
            <a:r>
              <a:rPr lang="tr-TR" altLang="tr-TR" dirty="0">
                <a:solidFill>
                  <a:srgbClr val="FF0000"/>
                </a:solidFill>
              </a:rPr>
              <a:t>Noktalama işaretlerinden nokta, virgül, noktalı virgül, iki nokta, üç nokta, soru, ünlem, tırnak işaretleri, ayraç (parantez) ve kesme </a:t>
            </a:r>
            <a:r>
              <a:rPr lang="tr-TR" altLang="tr-TR" u="sng" dirty="0">
                <a:solidFill>
                  <a:srgbClr val="FF0000"/>
                </a:solidFill>
              </a:rPr>
              <a:t>ait oldukları kelimelere bitişik olarak yazılır</a:t>
            </a:r>
            <a:r>
              <a:rPr lang="tr-TR" altLang="tr-TR" dirty="0">
                <a:solidFill>
                  <a:srgbClr val="FF0000"/>
                </a:solidFill>
              </a:rPr>
              <a:t> ve </a:t>
            </a:r>
            <a:r>
              <a:rPr lang="tr-TR" altLang="tr-TR" u="sng" dirty="0">
                <a:solidFill>
                  <a:srgbClr val="FF0000"/>
                </a:solidFill>
              </a:rPr>
              <a:t>kesme dışındaki işaretlerden sonra bir harf boşluğu ara verilir</a:t>
            </a:r>
            <a:r>
              <a:rPr lang="tr-TR" altLang="tr-TR" dirty="0">
                <a:solidFill>
                  <a:srgbClr val="FF0000"/>
                </a:solidFill>
              </a:rPr>
              <a:t>.</a:t>
            </a:r>
          </a:p>
        </p:txBody>
      </p:sp>
    </p:spTree>
    <p:extLst>
      <p:ext uri="{BB962C8B-B14F-4D97-AF65-F5344CB8AC3E}">
        <p14:creationId xmlns:p14="http://schemas.microsoft.com/office/powerpoint/2010/main" val="301164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a:extLst>
              <a:ext uri="{FF2B5EF4-FFF2-40B4-BE49-F238E27FC236}">
                <a16:creationId xmlns:a16="http://schemas.microsoft.com/office/drawing/2014/main" id="{1FAB01DA-3845-436F-8C57-903F8DFD8821}"/>
              </a:ext>
            </a:extLst>
          </p:cNvPr>
          <p:cNvSpPr>
            <a:spLocks noGrp="1" noChangeArrowheads="1"/>
          </p:cNvSpPr>
          <p:nvPr>
            <p:ph type="title"/>
          </p:nvPr>
        </p:nvSpPr>
        <p:spPr>
          <a:xfrm>
            <a:off x="887105" y="2006219"/>
            <a:ext cx="9160933" cy="600503"/>
          </a:xfrm>
        </p:spPr>
        <p:txBody>
          <a:bodyPr/>
          <a:lstStyle/>
          <a:p>
            <a:r>
              <a:rPr lang="tr-TR" altLang="tr-TR" sz="2800" b="1" dirty="0">
                <a:solidFill>
                  <a:schemeClr val="tx2"/>
                </a:solidFill>
              </a:rPr>
              <a:t>a. </a:t>
            </a:r>
            <a:r>
              <a:rPr lang="tr-TR" altLang="tr-TR" sz="2800" dirty="0">
                <a:solidFill>
                  <a:schemeClr val="tx2"/>
                </a:solidFill>
              </a:rPr>
              <a:t>Kişi adları, </a:t>
            </a:r>
            <a:r>
              <a:rPr lang="tr-TR" altLang="tr-TR" sz="2800" dirty="0" err="1">
                <a:solidFill>
                  <a:schemeClr val="tx2"/>
                </a:solidFill>
              </a:rPr>
              <a:t>soyadlar</a:t>
            </a:r>
            <a:r>
              <a:rPr lang="tr-TR" altLang="tr-TR" sz="2800" dirty="0">
                <a:solidFill>
                  <a:schemeClr val="tx2"/>
                </a:solidFill>
              </a:rPr>
              <a:t> ve takma adlar:</a:t>
            </a:r>
          </a:p>
        </p:txBody>
      </p:sp>
      <p:sp>
        <p:nvSpPr>
          <p:cNvPr id="466947" name="Rectangle 3">
            <a:extLst>
              <a:ext uri="{FF2B5EF4-FFF2-40B4-BE49-F238E27FC236}">
                <a16:creationId xmlns:a16="http://schemas.microsoft.com/office/drawing/2014/main" id="{9261962E-2A8C-47A3-8A61-4B2760EF15D0}"/>
              </a:ext>
            </a:extLst>
          </p:cNvPr>
          <p:cNvSpPr>
            <a:spLocks noGrp="1" noChangeArrowheads="1"/>
          </p:cNvSpPr>
          <p:nvPr>
            <p:ph type="body" sz="half" idx="1"/>
          </p:nvPr>
        </p:nvSpPr>
        <p:spPr>
          <a:xfrm>
            <a:off x="1117600" y="2606722"/>
            <a:ext cx="5029200" cy="2470245"/>
          </a:xfrm>
        </p:spPr>
        <p:txBody>
          <a:bodyPr/>
          <a:lstStyle/>
          <a:p>
            <a:pPr>
              <a:buFontTx/>
              <a:buNone/>
            </a:pPr>
            <a:r>
              <a:rPr lang="tr-TR" altLang="tr-TR" sz="2400" b="1" i="1" dirty="0">
                <a:solidFill>
                  <a:schemeClr val="hlink"/>
                </a:solidFill>
              </a:rPr>
              <a:t>Prof. Dr. Ali </a:t>
            </a:r>
            <a:r>
              <a:rPr lang="tr-TR" altLang="tr-TR" sz="2400" b="1" i="1" dirty="0" err="1">
                <a:solidFill>
                  <a:schemeClr val="hlink"/>
                </a:solidFill>
              </a:rPr>
              <a:t>YAŞAR’a</a:t>
            </a:r>
            <a:r>
              <a:rPr lang="tr-TR" altLang="tr-TR" sz="2400" b="1" i="1" dirty="0">
                <a:solidFill>
                  <a:schemeClr val="hlink"/>
                </a:solidFill>
              </a:rPr>
              <a:t>,</a:t>
            </a:r>
          </a:p>
          <a:p>
            <a:pPr>
              <a:buFontTx/>
              <a:buNone/>
            </a:pPr>
            <a:r>
              <a:rPr lang="tr-TR" altLang="tr-TR" sz="2400" b="1" i="1" dirty="0">
                <a:solidFill>
                  <a:schemeClr val="hlink"/>
                </a:solidFill>
              </a:rPr>
              <a:t>Yavuz Sultan Selim’in, </a:t>
            </a:r>
          </a:p>
          <a:p>
            <a:pPr>
              <a:buFontTx/>
              <a:buNone/>
            </a:pPr>
            <a:r>
              <a:rPr lang="tr-TR" altLang="tr-TR" sz="2400" b="1" i="1" dirty="0">
                <a:solidFill>
                  <a:schemeClr val="hlink"/>
                </a:solidFill>
              </a:rPr>
              <a:t>Gül Baba’ya, </a:t>
            </a:r>
          </a:p>
          <a:p>
            <a:pPr>
              <a:buFontTx/>
              <a:buNone/>
            </a:pPr>
            <a:r>
              <a:rPr lang="tr-TR" altLang="tr-TR" sz="2400" b="1" i="1" dirty="0">
                <a:solidFill>
                  <a:schemeClr val="hlink"/>
                </a:solidFill>
              </a:rPr>
              <a:t>Sultan Ana’nın,</a:t>
            </a:r>
          </a:p>
          <a:p>
            <a:pPr>
              <a:buFontTx/>
              <a:buNone/>
            </a:pPr>
            <a:r>
              <a:rPr lang="tr-TR" altLang="tr-TR" sz="2400" b="1" i="1" dirty="0">
                <a:solidFill>
                  <a:schemeClr val="hlink"/>
                </a:solidFill>
              </a:rPr>
              <a:t>Yurdakul’dan, </a:t>
            </a:r>
          </a:p>
          <a:p>
            <a:pPr>
              <a:buFontTx/>
              <a:buNone/>
            </a:pPr>
            <a:r>
              <a:rPr lang="tr-TR" altLang="tr-TR" sz="2400" b="1" i="1" dirty="0">
                <a:solidFill>
                  <a:schemeClr val="hlink"/>
                </a:solidFill>
              </a:rPr>
              <a:t>Kâzım Karabekir’i </a:t>
            </a:r>
          </a:p>
        </p:txBody>
      </p:sp>
      <p:sp>
        <p:nvSpPr>
          <p:cNvPr id="466948" name="Rectangle 4">
            <a:extLst>
              <a:ext uri="{FF2B5EF4-FFF2-40B4-BE49-F238E27FC236}">
                <a16:creationId xmlns:a16="http://schemas.microsoft.com/office/drawing/2014/main" id="{F2614819-A85C-4E56-9274-A8F9913DFD0D}"/>
              </a:ext>
            </a:extLst>
          </p:cNvPr>
          <p:cNvSpPr>
            <a:spLocks noGrp="1" noChangeArrowheads="1"/>
          </p:cNvSpPr>
          <p:nvPr>
            <p:ph type="body" sz="half" idx="2"/>
          </p:nvPr>
        </p:nvSpPr>
        <p:spPr>
          <a:xfrm>
            <a:off x="6146800" y="3063922"/>
            <a:ext cx="5029200" cy="2770496"/>
          </a:xfrm>
        </p:spPr>
        <p:txBody>
          <a:bodyPr/>
          <a:lstStyle/>
          <a:p>
            <a:pPr>
              <a:buFontTx/>
              <a:buNone/>
            </a:pPr>
            <a:r>
              <a:rPr lang="tr-TR" altLang="tr-TR" sz="2400" i="1" dirty="0"/>
              <a:t>	</a:t>
            </a:r>
            <a:r>
              <a:rPr lang="tr-TR" altLang="tr-TR" sz="2400" b="1" i="1" dirty="0">
                <a:solidFill>
                  <a:schemeClr val="hlink"/>
                </a:solidFill>
              </a:rPr>
              <a:t>Yunus Emre’yi, </a:t>
            </a:r>
          </a:p>
          <a:p>
            <a:pPr>
              <a:buFontTx/>
              <a:buNone/>
            </a:pPr>
            <a:r>
              <a:rPr lang="tr-TR" altLang="tr-TR" sz="2400" b="1" i="1" dirty="0">
                <a:solidFill>
                  <a:schemeClr val="hlink"/>
                </a:solidFill>
              </a:rPr>
              <a:t>	Ziya Gökalp’tan, </a:t>
            </a:r>
          </a:p>
          <a:p>
            <a:pPr>
              <a:buFontTx/>
              <a:buNone/>
            </a:pPr>
            <a:r>
              <a:rPr lang="tr-TR" altLang="tr-TR" sz="2400" b="1" i="1" dirty="0">
                <a:solidFill>
                  <a:schemeClr val="hlink"/>
                </a:solidFill>
              </a:rPr>
              <a:t>	R. Halit Karay’mış, </a:t>
            </a:r>
          </a:p>
          <a:p>
            <a:pPr>
              <a:buFontTx/>
              <a:buNone/>
            </a:pPr>
            <a:r>
              <a:rPr lang="tr-TR" altLang="tr-TR" sz="2400" b="1" i="1" dirty="0">
                <a:solidFill>
                  <a:schemeClr val="hlink"/>
                </a:solidFill>
              </a:rPr>
              <a:t>	A. Cevat Emre’dir, </a:t>
            </a:r>
          </a:p>
          <a:p>
            <a:pPr>
              <a:buFontTx/>
              <a:buNone/>
            </a:pPr>
            <a:r>
              <a:rPr lang="tr-TR" altLang="tr-TR" sz="2400" b="1" i="1" dirty="0">
                <a:solidFill>
                  <a:schemeClr val="hlink"/>
                </a:solidFill>
              </a:rPr>
              <a:t>	Namık Kemal’se</a:t>
            </a:r>
          </a:p>
          <a:p>
            <a:endParaRPr lang="tr-TR" altLang="tr-TR" sz="2400" b="1" dirty="0">
              <a:solidFill>
                <a:schemeClr val="hlink"/>
              </a:solidFill>
            </a:endParaRPr>
          </a:p>
        </p:txBody>
      </p:sp>
      <p:sp>
        <p:nvSpPr>
          <p:cNvPr id="2" name="Dikdörtgen 1"/>
          <p:cNvSpPr/>
          <p:nvPr/>
        </p:nvSpPr>
        <p:spPr>
          <a:xfrm>
            <a:off x="0" y="265078"/>
            <a:ext cx="10181230" cy="1815882"/>
          </a:xfrm>
          <a:prstGeom prst="rect">
            <a:avLst/>
          </a:prstGeom>
        </p:spPr>
        <p:txBody>
          <a:bodyPr wrap="square">
            <a:spAutoFit/>
          </a:bodyPr>
          <a:lstStyle/>
          <a:p>
            <a:pPr algn="ctr"/>
            <a:r>
              <a:rPr lang="tr-TR" altLang="tr-TR" sz="2800" b="1" dirty="0">
                <a:solidFill>
                  <a:schemeClr val="tx2"/>
                </a:solidFill>
              </a:rPr>
              <a:t>Kesme İ</a:t>
            </a:r>
            <a:r>
              <a:rPr lang="tr-TR" altLang="tr-TR" sz="2800" b="1" i="1" dirty="0">
                <a:solidFill>
                  <a:schemeClr val="tx2"/>
                </a:solidFill>
              </a:rPr>
              <a:t>ş</a:t>
            </a:r>
            <a:r>
              <a:rPr lang="tr-TR" altLang="tr-TR" sz="2800" b="1" dirty="0">
                <a:solidFill>
                  <a:schemeClr val="tx2"/>
                </a:solidFill>
              </a:rPr>
              <a:t>areti ( ' )</a:t>
            </a:r>
          </a:p>
          <a:p>
            <a:pPr algn="ctr"/>
            <a:br>
              <a:rPr lang="tr-TR" altLang="tr-TR" sz="2800" b="1" dirty="0">
                <a:solidFill>
                  <a:schemeClr val="tx2"/>
                </a:solidFill>
              </a:rPr>
            </a:br>
            <a:r>
              <a:rPr lang="tr-TR" altLang="tr-TR" sz="2800" b="1" dirty="0">
                <a:solidFill>
                  <a:schemeClr val="folHlink"/>
                </a:solidFill>
              </a:rPr>
              <a:t>	1. </a:t>
            </a:r>
            <a:r>
              <a:rPr lang="tr-TR" altLang="tr-TR" sz="2800" dirty="0">
                <a:solidFill>
                  <a:schemeClr val="folHlink"/>
                </a:solidFill>
              </a:rPr>
              <a:t>Aşağıda sıralanan özel adlara getirilen iyelik, durum ve bildirme ekleri kesme işaretiyle ayrılır:</a:t>
            </a:r>
            <a:endParaRPr lang="tr-TR" sz="2800" dirty="0"/>
          </a:p>
        </p:txBody>
      </p:sp>
    </p:spTree>
    <p:extLst>
      <p:ext uri="{BB962C8B-B14F-4D97-AF65-F5344CB8AC3E}">
        <p14:creationId xmlns:p14="http://schemas.microsoft.com/office/powerpoint/2010/main" val="341789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2" name="Rectangle 4">
            <a:extLst>
              <a:ext uri="{FF2B5EF4-FFF2-40B4-BE49-F238E27FC236}">
                <a16:creationId xmlns:a16="http://schemas.microsoft.com/office/drawing/2014/main" id="{0FEE3407-9AB4-4820-A2B6-133C205F2EBF}"/>
              </a:ext>
            </a:extLst>
          </p:cNvPr>
          <p:cNvSpPr>
            <a:spLocks noGrp="1" noChangeArrowheads="1"/>
          </p:cNvSpPr>
          <p:nvPr>
            <p:ph type="title"/>
          </p:nvPr>
        </p:nvSpPr>
        <p:spPr/>
        <p:txBody>
          <a:bodyPr/>
          <a:lstStyle/>
          <a:p>
            <a:r>
              <a:rPr lang="tr-TR" altLang="tr-TR" sz="3600" b="1">
                <a:solidFill>
                  <a:schemeClr val="tx2"/>
                </a:solidFill>
              </a:rPr>
              <a:t>b.</a:t>
            </a:r>
            <a:r>
              <a:rPr lang="tr-TR" altLang="tr-TR" sz="3600">
                <a:solidFill>
                  <a:schemeClr val="tx2"/>
                </a:solidFill>
              </a:rPr>
              <a:t> Millet, boy, oymak adları:</a:t>
            </a:r>
          </a:p>
        </p:txBody>
      </p:sp>
      <p:sp>
        <p:nvSpPr>
          <p:cNvPr id="473093" name="Rectangle 5">
            <a:extLst>
              <a:ext uri="{FF2B5EF4-FFF2-40B4-BE49-F238E27FC236}">
                <a16:creationId xmlns:a16="http://schemas.microsoft.com/office/drawing/2014/main" id="{AC582032-5A85-4EC4-8BAB-34A4887879FF}"/>
              </a:ext>
            </a:extLst>
          </p:cNvPr>
          <p:cNvSpPr>
            <a:spLocks noGrp="1" noChangeArrowheads="1"/>
          </p:cNvSpPr>
          <p:nvPr>
            <p:ph type="body" sz="half" idx="1"/>
          </p:nvPr>
        </p:nvSpPr>
        <p:spPr/>
        <p:txBody>
          <a:bodyPr/>
          <a:lstStyle/>
          <a:p>
            <a:pPr>
              <a:buFontTx/>
              <a:buNone/>
            </a:pPr>
            <a:endParaRPr lang="tr-TR" altLang="tr-TR" sz="2800" b="1" i="1" dirty="0">
              <a:solidFill>
                <a:schemeClr val="hlink"/>
              </a:solidFill>
            </a:endParaRPr>
          </a:p>
          <a:p>
            <a:pPr>
              <a:buFontTx/>
              <a:buNone/>
            </a:pPr>
            <a:r>
              <a:rPr lang="tr-TR" altLang="tr-TR" sz="2800" b="1" i="1" dirty="0">
                <a:solidFill>
                  <a:schemeClr val="hlink"/>
                </a:solidFill>
              </a:rPr>
              <a:t>Türk’üm,</a:t>
            </a:r>
          </a:p>
          <a:p>
            <a:pPr>
              <a:buFontTx/>
              <a:buNone/>
            </a:pPr>
            <a:r>
              <a:rPr lang="tr-TR" altLang="tr-TR" sz="2800" b="1" i="1" dirty="0">
                <a:solidFill>
                  <a:schemeClr val="hlink"/>
                </a:solidFill>
              </a:rPr>
              <a:t>Alman’sınız,</a:t>
            </a:r>
          </a:p>
          <a:p>
            <a:pPr>
              <a:buFontTx/>
              <a:buNone/>
            </a:pPr>
            <a:r>
              <a:rPr lang="tr-TR" altLang="tr-TR" sz="2800" b="1" i="1" dirty="0">
                <a:solidFill>
                  <a:schemeClr val="hlink"/>
                </a:solidFill>
              </a:rPr>
              <a:t>İngiliz’den, </a:t>
            </a:r>
          </a:p>
          <a:p>
            <a:pPr>
              <a:buFontTx/>
              <a:buNone/>
            </a:pPr>
            <a:r>
              <a:rPr lang="tr-TR" altLang="tr-TR" sz="2800" b="1" i="1" dirty="0">
                <a:solidFill>
                  <a:schemeClr val="hlink"/>
                </a:solidFill>
              </a:rPr>
              <a:t>Rus’muş </a:t>
            </a:r>
          </a:p>
        </p:txBody>
      </p:sp>
      <p:sp>
        <p:nvSpPr>
          <p:cNvPr id="473094" name="Rectangle 6">
            <a:extLst>
              <a:ext uri="{FF2B5EF4-FFF2-40B4-BE49-F238E27FC236}">
                <a16:creationId xmlns:a16="http://schemas.microsoft.com/office/drawing/2014/main" id="{34A08658-A05D-4183-AC2C-C9E3EE283E61}"/>
              </a:ext>
            </a:extLst>
          </p:cNvPr>
          <p:cNvSpPr>
            <a:spLocks noGrp="1" noChangeArrowheads="1"/>
          </p:cNvSpPr>
          <p:nvPr>
            <p:ph type="body" sz="half" idx="2"/>
          </p:nvPr>
        </p:nvSpPr>
        <p:spPr/>
        <p:txBody>
          <a:bodyPr/>
          <a:lstStyle/>
          <a:p>
            <a:pPr>
              <a:buFontTx/>
              <a:buNone/>
            </a:pPr>
            <a:endParaRPr lang="tr-TR" altLang="tr-TR" sz="2800" b="1" i="1">
              <a:solidFill>
                <a:schemeClr val="hlink"/>
              </a:solidFill>
            </a:endParaRPr>
          </a:p>
          <a:p>
            <a:pPr>
              <a:buFontTx/>
              <a:buNone/>
            </a:pPr>
            <a:r>
              <a:rPr lang="tr-TR" altLang="tr-TR" sz="2800" b="1" i="1">
                <a:solidFill>
                  <a:schemeClr val="hlink"/>
                </a:solidFill>
              </a:rPr>
              <a:t>Oğuz’un, </a:t>
            </a:r>
          </a:p>
          <a:p>
            <a:pPr>
              <a:buFontTx/>
              <a:buNone/>
            </a:pPr>
            <a:r>
              <a:rPr lang="tr-TR" altLang="tr-TR" sz="2800" b="1" i="1">
                <a:solidFill>
                  <a:schemeClr val="hlink"/>
                </a:solidFill>
              </a:rPr>
              <a:t>Kazak’a, </a:t>
            </a:r>
          </a:p>
          <a:p>
            <a:pPr>
              <a:buFontTx/>
              <a:buNone/>
            </a:pPr>
            <a:r>
              <a:rPr lang="tr-TR" altLang="tr-TR" sz="2800" b="1" i="1">
                <a:solidFill>
                  <a:schemeClr val="hlink"/>
                </a:solidFill>
              </a:rPr>
              <a:t>Kırgız’ım, </a:t>
            </a:r>
          </a:p>
          <a:p>
            <a:pPr>
              <a:buFontTx/>
              <a:buNone/>
            </a:pPr>
            <a:r>
              <a:rPr lang="tr-TR" altLang="tr-TR" sz="2800" b="1" i="1">
                <a:solidFill>
                  <a:schemeClr val="hlink"/>
                </a:solidFill>
              </a:rPr>
              <a:t>Özbek’e,</a:t>
            </a:r>
          </a:p>
          <a:p>
            <a:pPr>
              <a:buFontTx/>
              <a:buNone/>
            </a:pPr>
            <a:r>
              <a:rPr lang="tr-TR" altLang="tr-TR" sz="2800" b="1" i="1">
                <a:solidFill>
                  <a:schemeClr val="hlink"/>
                </a:solidFill>
              </a:rPr>
              <a:t>Karakeçili’nin,</a:t>
            </a:r>
          </a:p>
          <a:p>
            <a:pPr>
              <a:buFontTx/>
              <a:buNone/>
            </a:pPr>
            <a:r>
              <a:rPr lang="tr-TR" altLang="tr-TR" sz="2800" b="1" i="1">
                <a:solidFill>
                  <a:schemeClr val="hlink"/>
                </a:solidFill>
              </a:rPr>
              <a:t>Hacımusalı’ya</a:t>
            </a:r>
          </a:p>
          <a:p>
            <a:endParaRPr lang="tr-TR" altLang="tr-TR" sz="2800" b="1">
              <a:solidFill>
                <a:schemeClr val="hlink"/>
              </a:solidFill>
            </a:endParaRPr>
          </a:p>
        </p:txBody>
      </p:sp>
    </p:spTree>
    <p:extLst>
      <p:ext uri="{BB962C8B-B14F-4D97-AF65-F5344CB8AC3E}">
        <p14:creationId xmlns:p14="http://schemas.microsoft.com/office/powerpoint/2010/main" val="1079009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EAD0C418-C72B-45AC-B147-70F8D5ED353D}"/>
              </a:ext>
            </a:extLst>
          </p:cNvPr>
          <p:cNvSpPr>
            <a:spLocks noGrp="1" noChangeArrowheads="1"/>
          </p:cNvSpPr>
          <p:nvPr>
            <p:ph type="title"/>
          </p:nvPr>
        </p:nvSpPr>
        <p:spPr/>
        <p:txBody>
          <a:bodyPr/>
          <a:lstStyle/>
          <a:p>
            <a:r>
              <a:rPr lang="tr-TR" altLang="tr-TR" sz="3200">
                <a:solidFill>
                  <a:schemeClr val="tx2"/>
                </a:solidFill>
              </a:rPr>
              <a:t>Özel adlara getirilen yapım ekleri, çokluk eki ve bunlardan sonra gelen diğer ekler kesmeyle </a:t>
            </a:r>
            <a:r>
              <a:rPr lang="tr-TR" altLang="tr-TR" sz="3200" b="1">
                <a:solidFill>
                  <a:schemeClr val="tx2"/>
                </a:solidFill>
              </a:rPr>
              <a:t>ayrılmaz</a:t>
            </a:r>
            <a:r>
              <a:rPr lang="tr-TR" altLang="tr-TR" sz="3200">
                <a:solidFill>
                  <a:schemeClr val="tx2"/>
                </a:solidFill>
              </a:rPr>
              <a:t>:</a:t>
            </a:r>
          </a:p>
        </p:txBody>
      </p:sp>
      <p:sp>
        <p:nvSpPr>
          <p:cNvPr id="494595" name="Rectangle 3">
            <a:extLst>
              <a:ext uri="{FF2B5EF4-FFF2-40B4-BE49-F238E27FC236}">
                <a16:creationId xmlns:a16="http://schemas.microsoft.com/office/drawing/2014/main" id="{7F306F5A-FC64-4326-B908-85C34A69290A}"/>
              </a:ext>
            </a:extLst>
          </p:cNvPr>
          <p:cNvSpPr>
            <a:spLocks noGrp="1" noChangeArrowheads="1"/>
          </p:cNvSpPr>
          <p:nvPr>
            <p:ph type="body" idx="1"/>
          </p:nvPr>
        </p:nvSpPr>
        <p:spPr>
          <a:xfrm>
            <a:off x="1828800" y="2057400"/>
            <a:ext cx="8077200" cy="3657600"/>
          </a:xfrm>
        </p:spPr>
        <p:txBody>
          <a:bodyPr/>
          <a:lstStyle/>
          <a:p>
            <a:pPr>
              <a:buFontTx/>
              <a:buNone/>
            </a:pPr>
            <a:r>
              <a:rPr lang="tr-TR" altLang="tr-TR" sz="2800" i="1" dirty="0"/>
              <a:t>	</a:t>
            </a:r>
            <a:r>
              <a:rPr lang="tr-TR" altLang="tr-TR" sz="2800" b="1" i="1" dirty="0">
                <a:solidFill>
                  <a:schemeClr val="hlink"/>
                </a:solidFill>
              </a:rPr>
              <a:t>Türklük, Türkçe, Müslümanlık, Hacettepeli, Hristiyanlık, Avrupalı, Avrupalılaşmak, Aydınlı, Konyalı, Bursalı, </a:t>
            </a:r>
            <a:r>
              <a:rPr lang="tr-TR" altLang="tr-TR" sz="2800" b="1" i="1" dirty="0" err="1">
                <a:solidFill>
                  <a:schemeClr val="hlink"/>
                </a:solidFill>
              </a:rPr>
              <a:t>Ahmetgiller</a:t>
            </a:r>
            <a:r>
              <a:rPr lang="tr-TR" altLang="tr-TR" sz="2800" b="1" i="1" dirty="0">
                <a:solidFill>
                  <a:schemeClr val="hlink"/>
                </a:solidFill>
              </a:rPr>
              <a:t>, Mehmetler, Yakup Kadriler, Türklerin, Türklüğün, Türkleşmekte, Türkçenin, Müslümanlıkta, Hollandalıdan, Hristiyanlıktan, Atatürkçülüğün</a:t>
            </a:r>
          </a:p>
        </p:txBody>
      </p:sp>
    </p:spTree>
    <p:extLst>
      <p:ext uri="{BB962C8B-B14F-4D97-AF65-F5344CB8AC3E}">
        <p14:creationId xmlns:p14="http://schemas.microsoft.com/office/powerpoint/2010/main" val="329840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6197BB4F-2F80-4628-BB57-CB3F0F0B599D}"/>
              </a:ext>
            </a:extLst>
          </p:cNvPr>
          <p:cNvSpPr>
            <a:spLocks noGrp="1" noChangeArrowheads="1"/>
          </p:cNvSpPr>
          <p:nvPr>
            <p:ph type="title"/>
          </p:nvPr>
        </p:nvSpPr>
        <p:spPr/>
        <p:txBody>
          <a:bodyPr/>
          <a:lstStyle/>
          <a:p>
            <a:r>
              <a:rPr lang="tr-TR" altLang="tr-TR" sz="3600" b="1">
                <a:solidFill>
                  <a:schemeClr val="tx2"/>
                </a:solidFill>
              </a:rPr>
              <a:t>c. </a:t>
            </a:r>
            <a:r>
              <a:rPr lang="tr-TR" altLang="tr-TR" sz="3600">
                <a:solidFill>
                  <a:schemeClr val="tx2"/>
                </a:solidFill>
              </a:rPr>
              <a:t>Devlet adları:</a:t>
            </a:r>
          </a:p>
        </p:txBody>
      </p:sp>
      <p:sp>
        <p:nvSpPr>
          <p:cNvPr id="102403" name="Rectangle 3">
            <a:extLst>
              <a:ext uri="{FF2B5EF4-FFF2-40B4-BE49-F238E27FC236}">
                <a16:creationId xmlns:a16="http://schemas.microsoft.com/office/drawing/2014/main" id="{9EFBC6E2-1AF8-455E-A5D1-A899A45B1777}"/>
              </a:ext>
            </a:extLst>
          </p:cNvPr>
          <p:cNvSpPr>
            <a:spLocks noGrp="1" noChangeArrowheads="1"/>
          </p:cNvSpPr>
          <p:nvPr>
            <p:ph type="body" sz="half" idx="1"/>
          </p:nvPr>
        </p:nvSpPr>
        <p:spPr/>
        <p:txBody>
          <a:bodyPr/>
          <a:lstStyle/>
          <a:p>
            <a:endParaRPr lang="tr-TR" altLang="tr-TR" sz="2800" i="1"/>
          </a:p>
          <a:p>
            <a:pPr>
              <a:buFontTx/>
              <a:buNone/>
            </a:pPr>
            <a:r>
              <a:rPr lang="tr-TR" altLang="tr-TR" sz="2800" b="1" i="1">
                <a:solidFill>
                  <a:schemeClr val="hlink"/>
                </a:solidFill>
              </a:rPr>
              <a:t>Türkiye Cumhuriyeti’ni,</a:t>
            </a:r>
          </a:p>
          <a:p>
            <a:pPr>
              <a:buFontTx/>
              <a:buNone/>
            </a:pPr>
            <a:r>
              <a:rPr lang="tr-TR" altLang="tr-TR" sz="2800" b="1" i="1">
                <a:solidFill>
                  <a:schemeClr val="hlink"/>
                </a:solidFill>
              </a:rPr>
              <a:t>Osmanlı Devleti’ndeki</a:t>
            </a:r>
          </a:p>
          <a:p>
            <a:pPr>
              <a:buFontTx/>
              <a:buNone/>
            </a:pPr>
            <a:r>
              <a:rPr lang="tr-TR" altLang="tr-TR" sz="2800" b="1" i="1">
                <a:solidFill>
                  <a:schemeClr val="hlink"/>
                </a:solidFill>
              </a:rPr>
              <a:t>Meksika’ya</a:t>
            </a:r>
          </a:p>
        </p:txBody>
      </p:sp>
      <p:sp>
        <p:nvSpPr>
          <p:cNvPr id="102404" name="Rectangle 4">
            <a:extLst>
              <a:ext uri="{FF2B5EF4-FFF2-40B4-BE49-F238E27FC236}">
                <a16:creationId xmlns:a16="http://schemas.microsoft.com/office/drawing/2014/main" id="{30B50EFC-25D1-41D2-AA56-93768EA258E4}"/>
              </a:ext>
            </a:extLst>
          </p:cNvPr>
          <p:cNvSpPr>
            <a:spLocks noGrp="1" noChangeArrowheads="1"/>
          </p:cNvSpPr>
          <p:nvPr>
            <p:ph type="body" sz="half" idx="2"/>
          </p:nvPr>
        </p:nvSpPr>
        <p:spPr>
          <a:xfrm>
            <a:off x="5259695" y="2074460"/>
            <a:ext cx="6045200" cy="3657600"/>
          </a:xfrm>
        </p:spPr>
        <p:txBody>
          <a:bodyPr/>
          <a:lstStyle/>
          <a:p>
            <a:endParaRPr lang="tr-TR" altLang="tr-TR" sz="2800" i="1" dirty="0"/>
          </a:p>
          <a:p>
            <a:pPr>
              <a:buFontTx/>
              <a:buNone/>
            </a:pPr>
            <a:r>
              <a:rPr lang="tr-TR" altLang="tr-TR" sz="2800" i="1" dirty="0"/>
              <a:t>	</a:t>
            </a:r>
            <a:r>
              <a:rPr lang="tr-TR" altLang="tr-TR" sz="2800" b="1" i="1" dirty="0">
                <a:solidFill>
                  <a:schemeClr val="hlink"/>
                </a:solidFill>
              </a:rPr>
              <a:t>Amerika Birleşik Devletleri’ne, Azerbaycan Cumhuriyeti’nden</a:t>
            </a:r>
          </a:p>
          <a:p>
            <a:endParaRPr lang="tr-TR" altLang="tr-TR" sz="2800" b="1" dirty="0">
              <a:solidFill>
                <a:schemeClr val="hlink"/>
              </a:solidFill>
            </a:endParaRPr>
          </a:p>
        </p:txBody>
      </p:sp>
    </p:spTree>
    <p:extLst>
      <p:ext uri="{BB962C8B-B14F-4D97-AF65-F5344CB8AC3E}">
        <p14:creationId xmlns:p14="http://schemas.microsoft.com/office/powerpoint/2010/main" val="2184849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a:extLst>
              <a:ext uri="{FF2B5EF4-FFF2-40B4-BE49-F238E27FC236}">
                <a16:creationId xmlns:a16="http://schemas.microsoft.com/office/drawing/2014/main" id="{FC6634B6-7923-49DF-AA96-3DAB6C6A9F50}"/>
              </a:ext>
            </a:extLst>
          </p:cNvPr>
          <p:cNvSpPr>
            <a:spLocks noGrp="1" noChangeArrowheads="1"/>
          </p:cNvSpPr>
          <p:nvPr>
            <p:ph type="title"/>
          </p:nvPr>
        </p:nvSpPr>
        <p:spPr>
          <a:xfrm>
            <a:off x="2209800" y="228600"/>
            <a:ext cx="6870700" cy="1676400"/>
          </a:xfrm>
        </p:spPr>
        <p:txBody>
          <a:bodyPr/>
          <a:lstStyle/>
          <a:p>
            <a:r>
              <a:rPr lang="tr-TR" altLang="tr-TR" sz="3600" b="1" dirty="0">
                <a:solidFill>
                  <a:schemeClr val="tx2"/>
                </a:solidFill>
              </a:rPr>
              <a:t>d. </a:t>
            </a:r>
            <a:r>
              <a:rPr lang="tr-TR" altLang="tr-TR" sz="3600" dirty="0">
                <a:solidFill>
                  <a:schemeClr val="tx2"/>
                </a:solidFill>
              </a:rPr>
              <a:t>Kitap, dergi, gazete ve sanat eseri (tablo, heykel, müzik vb.) adları:</a:t>
            </a:r>
          </a:p>
        </p:txBody>
      </p:sp>
      <p:sp>
        <p:nvSpPr>
          <p:cNvPr id="483331" name="Rectangle 3">
            <a:extLst>
              <a:ext uri="{FF2B5EF4-FFF2-40B4-BE49-F238E27FC236}">
                <a16:creationId xmlns:a16="http://schemas.microsoft.com/office/drawing/2014/main" id="{8BDC5031-8439-4345-940D-8C9723526EDD}"/>
              </a:ext>
            </a:extLst>
          </p:cNvPr>
          <p:cNvSpPr>
            <a:spLocks noGrp="1" noChangeArrowheads="1"/>
          </p:cNvSpPr>
          <p:nvPr>
            <p:ph type="body" sz="half" idx="1"/>
          </p:nvPr>
        </p:nvSpPr>
        <p:spPr>
          <a:xfrm>
            <a:off x="694898" y="1905000"/>
            <a:ext cx="3771900" cy="3810000"/>
          </a:xfrm>
        </p:spPr>
        <p:txBody>
          <a:bodyPr/>
          <a:lstStyle/>
          <a:p>
            <a:pPr>
              <a:buFontTx/>
              <a:buNone/>
            </a:pPr>
            <a:r>
              <a:rPr lang="tr-TR" altLang="tr-TR" sz="2800" b="1" i="1" dirty="0">
                <a:solidFill>
                  <a:schemeClr val="hlink"/>
                </a:solidFill>
              </a:rPr>
              <a:t>Nutuk’ta,</a:t>
            </a:r>
          </a:p>
          <a:p>
            <a:pPr>
              <a:buFontTx/>
              <a:buNone/>
            </a:pPr>
            <a:r>
              <a:rPr lang="tr-TR" altLang="tr-TR" sz="2800" b="1" i="1" dirty="0">
                <a:solidFill>
                  <a:schemeClr val="hlink"/>
                </a:solidFill>
              </a:rPr>
              <a:t>Safahat’tan, </a:t>
            </a:r>
          </a:p>
          <a:p>
            <a:pPr>
              <a:buFontTx/>
              <a:buNone/>
            </a:pPr>
            <a:r>
              <a:rPr lang="tr-TR" altLang="tr-TR" sz="2800" b="1" i="1" dirty="0">
                <a:solidFill>
                  <a:schemeClr val="hlink"/>
                </a:solidFill>
              </a:rPr>
              <a:t>Kiralık Konak’ta,</a:t>
            </a:r>
          </a:p>
          <a:p>
            <a:pPr>
              <a:buFontTx/>
              <a:buNone/>
            </a:pPr>
            <a:r>
              <a:rPr lang="tr-TR" altLang="tr-TR" sz="2800" b="1" i="1" dirty="0">
                <a:solidFill>
                  <a:schemeClr val="hlink"/>
                </a:solidFill>
              </a:rPr>
              <a:t>Sinekli Bakkal’ı,</a:t>
            </a:r>
          </a:p>
          <a:p>
            <a:pPr>
              <a:buFontTx/>
              <a:buNone/>
            </a:pPr>
            <a:r>
              <a:rPr lang="tr-TR" altLang="tr-TR" sz="2800" b="1" i="1" dirty="0">
                <a:solidFill>
                  <a:schemeClr val="hlink"/>
                </a:solidFill>
              </a:rPr>
              <a:t>Hürriyet’te </a:t>
            </a:r>
          </a:p>
        </p:txBody>
      </p:sp>
      <p:sp>
        <p:nvSpPr>
          <p:cNvPr id="483332" name="Rectangle 4">
            <a:extLst>
              <a:ext uri="{FF2B5EF4-FFF2-40B4-BE49-F238E27FC236}">
                <a16:creationId xmlns:a16="http://schemas.microsoft.com/office/drawing/2014/main" id="{7BBB48B2-1D04-4282-ADEA-AAE23B7DD1D9}"/>
              </a:ext>
            </a:extLst>
          </p:cNvPr>
          <p:cNvSpPr>
            <a:spLocks noGrp="1" noChangeArrowheads="1"/>
          </p:cNvSpPr>
          <p:nvPr>
            <p:ph type="body" sz="half" idx="2"/>
          </p:nvPr>
        </p:nvSpPr>
        <p:spPr>
          <a:xfrm>
            <a:off x="4735773" y="1775346"/>
            <a:ext cx="6428095" cy="3733800"/>
          </a:xfrm>
        </p:spPr>
        <p:txBody>
          <a:bodyPr/>
          <a:lstStyle/>
          <a:p>
            <a:pPr>
              <a:buFontTx/>
              <a:buNone/>
            </a:pPr>
            <a:r>
              <a:rPr lang="tr-TR" altLang="tr-TR" sz="2800" b="1" i="1" dirty="0">
                <a:solidFill>
                  <a:schemeClr val="hlink"/>
                </a:solidFill>
              </a:rPr>
              <a:t>Resmî </a:t>
            </a:r>
            <a:r>
              <a:rPr lang="tr-TR" altLang="tr-TR" sz="2800" b="1" i="1" dirty="0" err="1">
                <a:solidFill>
                  <a:schemeClr val="hlink"/>
                </a:solidFill>
              </a:rPr>
              <a:t>Gazete’de</a:t>
            </a:r>
            <a:r>
              <a:rPr lang="tr-TR" altLang="tr-TR" sz="2800" b="1" i="1" dirty="0">
                <a:solidFill>
                  <a:schemeClr val="hlink"/>
                </a:solidFill>
              </a:rPr>
              <a:t>,</a:t>
            </a:r>
          </a:p>
          <a:p>
            <a:pPr>
              <a:buFontTx/>
              <a:buNone/>
            </a:pPr>
            <a:r>
              <a:rPr lang="tr-TR" altLang="tr-TR" sz="2800" b="1" i="1" dirty="0">
                <a:solidFill>
                  <a:schemeClr val="hlink"/>
                </a:solidFill>
              </a:rPr>
              <a:t>Onuncu Yıl Marşı’nı,</a:t>
            </a:r>
          </a:p>
          <a:p>
            <a:pPr>
              <a:buFontTx/>
              <a:buNone/>
            </a:pPr>
            <a:r>
              <a:rPr lang="tr-TR" altLang="tr-TR" sz="2800" b="1" i="1" dirty="0">
                <a:solidFill>
                  <a:schemeClr val="hlink"/>
                </a:solidFill>
              </a:rPr>
              <a:t>Yunus Emre </a:t>
            </a:r>
            <a:r>
              <a:rPr lang="tr-TR" altLang="tr-TR" sz="2800" b="1" i="1" dirty="0" err="1">
                <a:solidFill>
                  <a:schemeClr val="hlink"/>
                </a:solidFill>
              </a:rPr>
              <a:t>Oratoryosu’nu</a:t>
            </a:r>
            <a:r>
              <a:rPr lang="tr-TR" altLang="tr-TR" sz="2800" b="1" i="1" dirty="0">
                <a:solidFill>
                  <a:schemeClr val="hlink"/>
                </a:solidFill>
              </a:rPr>
              <a:t>,</a:t>
            </a:r>
          </a:p>
          <a:p>
            <a:pPr>
              <a:buFontTx/>
              <a:buNone/>
            </a:pPr>
            <a:r>
              <a:rPr lang="tr-TR" altLang="tr-TR" sz="2800" b="1" i="1" dirty="0">
                <a:solidFill>
                  <a:schemeClr val="hlink"/>
                </a:solidFill>
              </a:rPr>
              <a:t>Atatürk Uluslararası Barış Ödülü’nü</a:t>
            </a:r>
          </a:p>
          <a:p>
            <a:endParaRPr lang="tr-TR" altLang="tr-TR" sz="2800" b="1" dirty="0">
              <a:solidFill>
                <a:schemeClr val="hlink"/>
              </a:solidFill>
            </a:endParaRPr>
          </a:p>
        </p:txBody>
      </p:sp>
    </p:spTree>
    <p:extLst>
      <p:ext uri="{BB962C8B-B14F-4D97-AF65-F5344CB8AC3E}">
        <p14:creationId xmlns:p14="http://schemas.microsoft.com/office/powerpoint/2010/main" val="16742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2">
            <a:extLst>
              <a:ext uri="{FF2B5EF4-FFF2-40B4-BE49-F238E27FC236}">
                <a16:creationId xmlns:a16="http://schemas.microsoft.com/office/drawing/2014/main" id="{F694D40C-231B-4E77-BBF1-4EFA232EB3AF}"/>
              </a:ext>
            </a:extLst>
          </p:cNvPr>
          <p:cNvSpPr>
            <a:spLocks noGrp="1" noChangeArrowheads="1"/>
          </p:cNvSpPr>
          <p:nvPr>
            <p:ph type="title"/>
          </p:nvPr>
        </p:nvSpPr>
        <p:spPr/>
        <p:txBody>
          <a:bodyPr/>
          <a:lstStyle/>
          <a:p>
            <a:r>
              <a:rPr lang="tr-TR" altLang="tr-TR" sz="3600" b="1" dirty="0">
                <a:solidFill>
                  <a:schemeClr val="tx2"/>
                </a:solidFill>
              </a:rPr>
              <a:t>e.</a:t>
            </a:r>
            <a:r>
              <a:rPr lang="tr-TR" altLang="tr-TR" sz="3600" dirty="0">
                <a:solidFill>
                  <a:schemeClr val="tx2"/>
                </a:solidFill>
              </a:rPr>
              <a:t> Kanun, tüzük, yönetmelik, yönerge ve genelge adları:</a:t>
            </a:r>
          </a:p>
        </p:txBody>
      </p:sp>
      <p:sp>
        <p:nvSpPr>
          <p:cNvPr id="485379" name="Rectangle 3">
            <a:extLst>
              <a:ext uri="{FF2B5EF4-FFF2-40B4-BE49-F238E27FC236}">
                <a16:creationId xmlns:a16="http://schemas.microsoft.com/office/drawing/2014/main" id="{113372BC-0992-43EB-92A2-C73A901C151F}"/>
              </a:ext>
            </a:extLst>
          </p:cNvPr>
          <p:cNvSpPr>
            <a:spLocks noGrp="1" noChangeArrowheads="1"/>
          </p:cNvSpPr>
          <p:nvPr>
            <p:ph type="body" idx="1"/>
          </p:nvPr>
        </p:nvSpPr>
        <p:spPr>
          <a:xfrm>
            <a:off x="1981200" y="2286000"/>
            <a:ext cx="8077200" cy="3200400"/>
          </a:xfrm>
        </p:spPr>
        <p:txBody>
          <a:bodyPr/>
          <a:lstStyle/>
          <a:p>
            <a:pPr>
              <a:lnSpc>
                <a:spcPct val="90000"/>
              </a:lnSpc>
              <a:buFontTx/>
              <a:buNone/>
            </a:pPr>
            <a:r>
              <a:rPr lang="tr-TR" altLang="tr-TR" sz="2800" b="1" i="1" dirty="0">
                <a:solidFill>
                  <a:schemeClr val="hlink"/>
                </a:solidFill>
              </a:rPr>
              <a:t>Yükseköğretim Kanunu’nun</a:t>
            </a:r>
          </a:p>
          <a:p>
            <a:pPr>
              <a:lnSpc>
                <a:spcPct val="90000"/>
              </a:lnSpc>
              <a:buFontTx/>
              <a:buNone/>
            </a:pPr>
            <a:r>
              <a:rPr lang="tr-TR" altLang="tr-TR" sz="2800" b="1" i="1" dirty="0">
                <a:solidFill>
                  <a:schemeClr val="hlink"/>
                </a:solidFill>
              </a:rPr>
              <a:t>Millî Eğitim Temel Kanunu’na, </a:t>
            </a:r>
          </a:p>
          <a:p>
            <a:pPr>
              <a:lnSpc>
                <a:spcPct val="90000"/>
              </a:lnSpc>
              <a:buFontTx/>
              <a:buNone/>
            </a:pPr>
            <a:r>
              <a:rPr lang="tr-TR" altLang="tr-TR" sz="2800" b="1" i="1" dirty="0">
                <a:solidFill>
                  <a:schemeClr val="hlink"/>
                </a:solidFill>
              </a:rPr>
              <a:t>Medeni Kanun’un, </a:t>
            </a:r>
          </a:p>
          <a:p>
            <a:pPr>
              <a:lnSpc>
                <a:spcPct val="90000"/>
              </a:lnSpc>
              <a:buFontTx/>
              <a:buNone/>
            </a:pPr>
            <a:r>
              <a:rPr lang="tr-TR" altLang="tr-TR" sz="2800" b="1" i="1" dirty="0">
                <a:solidFill>
                  <a:schemeClr val="hlink"/>
                </a:solidFill>
              </a:rPr>
              <a:t>Atatürk Uluslararası Barış Ödülü Tüzüğü’nde, </a:t>
            </a:r>
          </a:p>
          <a:p>
            <a:pPr>
              <a:lnSpc>
                <a:spcPct val="90000"/>
              </a:lnSpc>
              <a:buFontTx/>
              <a:buNone/>
            </a:pPr>
            <a:r>
              <a:rPr lang="tr-TR" altLang="tr-TR" sz="2800" b="1" i="1" dirty="0">
                <a:solidFill>
                  <a:schemeClr val="hlink"/>
                </a:solidFill>
              </a:rPr>
              <a:t>Telif Hakkı Yayın ve Satış Yönetmeliği’nin</a:t>
            </a:r>
          </a:p>
        </p:txBody>
      </p:sp>
    </p:spTree>
    <p:extLst>
      <p:ext uri="{BB962C8B-B14F-4D97-AF65-F5344CB8AC3E}">
        <p14:creationId xmlns:p14="http://schemas.microsoft.com/office/powerpoint/2010/main" val="111450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9" name="Rectangle 3">
            <a:extLst>
              <a:ext uri="{FF2B5EF4-FFF2-40B4-BE49-F238E27FC236}">
                <a16:creationId xmlns:a16="http://schemas.microsoft.com/office/drawing/2014/main" id="{27364D06-700B-4869-B626-1B597C53F5D9}"/>
              </a:ext>
            </a:extLst>
          </p:cNvPr>
          <p:cNvSpPr>
            <a:spLocks noGrp="1" noChangeArrowheads="1"/>
          </p:cNvSpPr>
          <p:nvPr>
            <p:ph type="body" idx="4294967295"/>
          </p:nvPr>
        </p:nvSpPr>
        <p:spPr>
          <a:xfrm>
            <a:off x="409433" y="914400"/>
            <a:ext cx="10467833" cy="4572000"/>
          </a:xfrm>
        </p:spPr>
        <p:txBody>
          <a:bodyPr/>
          <a:lstStyle/>
          <a:p>
            <a:r>
              <a:rPr lang="tr-TR" altLang="tr-TR" u="sng" dirty="0">
                <a:solidFill>
                  <a:schemeClr val="tx2"/>
                </a:solidFill>
              </a:rPr>
              <a:t>Belli</a:t>
            </a:r>
            <a:r>
              <a:rPr lang="tr-TR" altLang="tr-TR" dirty="0">
                <a:solidFill>
                  <a:schemeClr val="tx2"/>
                </a:solidFill>
              </a:rPr>
              <a:t> bir kanun, tüzük, yönetmelik kastedildiğinde büyük harfle yazılan </a:t>
            </a:r>
            <a:r>
              <a:rPr lang="tr-TR" altLang="tr-TR" i="1" dirty="0">
                <a:solidFill>
                  <a:schemeClr val="tx2"/>
                </a:solidFill>
              </a:rPr>
              <a:t>kanun, tüzük, yönetmelik</a:t>
            </a:r>
            <a:r>
              <a:rPr lang="tr-TR" altLang="tr-TR" dirty="0">
                <a:solidFill>
                  <a:schemeClr val="tx2"/>
                </a:solidFill>
              </a:rPr>
              <a:t> sözlerinin ek alması durumunda kesme işareti kullanılır:</a:t>
            </a:r>
            <a:r>
              <a:rPr lang="tr-TR" altLang="tr-TR" i="1" dirty="0">
                <a:solidFill>
                  <a:schemeClr val="tx2"/>
                </a:solidFill>
              </a:rPr>
              <a:t> </a:t>
            </a:r>
          </a:p>
          <a:p>
            <a:pPr>
              <a:buFontTx/>
              <a:buNone/>
            </a:pPr>
            <a:r>
              <a:rPr lang="tr-TR" altLang="tr-TR" i="1" dirty="0"/>
              <a:t>	</a:t>
            </a:r>
            <a:r>
              <a:rPr lang="tr-TR" altLang="tr-TR" sz="2800" b="1" i="1" dirty="0">
                <a:solidFill>
                  <a:schemeClr val="hlink"/>
                </a:solidFill>
              </a:rPr>
              <a:t>Bu </a:t>
            </a:r>
            <a:r>
              <a:rPr lang="tr-TR" altLang="tr-TR" sz="2800" b="1" i="1" dirty="0">
                <a:solidFill>
                  <a:srgbClr val="FF0000"/>
                </a:solidFill>
              </a:rPr>
              <a:t>K</a:t>
            </a:r>
            <a:r>
              <a:rPr lang="tr-TR" altLang="tr-TR" sz="2800" b="1" i="1" dirty="0">
                <a:solidFill>
                  <a:schemeClr val="hlink"/>
                </a:solidFill>
              </a:rPr>
              <a:t>anun</a:t>
            </a:r>
            <a:r>
              <a:rPr lang="tr-TR" altLang="tr-TR" sz="2800" b="1" i="1" dirty="0">
                <a:solidFill>
                  <a:srgbClr val="FF0000"/>
                </a:solidFill>
              </a:rPr>
              <a:t>’</a:t>
            </a:r>
            <a:r>
              <a:rPr lang="tr-TR" altLang="tr-TR" sz="2800" b="1" i="1" dirty="0">
                <a:solidFill>
                  <a:schemeClr val="hlink"/>
                </a:solidFill>
              </a:rPr>
              <a:t>un 17. maddesinin c bendi... </a:t>
            </a:r>
          </a:p>
          <a:p>
            <a:pPr>
              <a:buFontTx/>
              <a:buNone/>
            </a:pPr>
            <a:r>
              <a:rPr lang="tr-TR" altLang="tr-TR" sz="2800" b="1" i="1" dirty="0">
                <a:solidFill>
                  <a:schemeClr val="hlink"/>
                </a:solidFill>
              </a:rPr>
              <a:t> 	Yukarıda adı geçen </a:t>
            </a:r>
            <a:r>
              <a:rPr lang="tr-TR" altLang="tr-TR" sz="2800" b="1" i="1" dirty="0">
                <a:solidFill>
                  <a:srgbClr val="FF0000"/>
                </a:solidFill>
              </a:rPr>
              <a:t>Y</a:t>
            </a:r>
            <a:r>
              <a:rPr lang="tr-TR" altLang="tr-TR" sz="2800" b="1" i="1" dirty="0">
                <a:solidFill>
                  <a:schemeClr val="hlink"/>
                </a:solidFill>
              </a:rPr>
              <a:t>önetmelik</a:t>
            </a:r>
            <a:r>
              <a:rPr lang="tr-TR" altLang="tr-TR" sz="2800" b="1" i="1" dirty="0">
                <a:solidFill>
                  <a:srgbClr val="FF0000"/>
                </a:solidFill>
              </a:rPr>
              <a:t>’</a:t>
            </a:r>
            <a:r>
              <a:rPr lang="tr-TR" altLang="tr-TR" sz="2800" b="1" i="1" dirty="0">
                <a:solidFill>
                  <a:schemeClr val="hlink"/>
                </a:solidFill>
              </a:rPr>
              <a:t>in 2’nci maddesine göre... </a:t>
            </a:r>
            <a:r>
              <a:rPr lang="tr-TR" altLang="tr-TR" sz="2800" b="1" dirty="0">
                <a:solidFill>
                  <a:schemeClr val="hlink"/>
                </a:solidFill>
              </a:rPr>
              <a:t> </a:t>
            </a:r>
          </a:p>
        </p:txBody>
      </p:sp>
    </p:spTree>
    <p:extLst>
      <p:ext uri="{BB962C8B-B14F-4D97-AF65-F5344CB8AC3E}">
        <p14:creationId xmlns:p14="http://schemas.microsoft.com/office/powerpoint/2010/main" val="51717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2">
            <a:extLst>
              <a:ext uri="{FF2B5EF4-FFF2-40B4-BE49-F238E27FC236}">
                <a16:creationId xmlns:a16="http://schemas.microsoft.com/office/drawing/2014/main" id="{CF3FFF4F-4785-44D8-BDAE-5DDE35B02F58}"/>
              </a:ext>
            </a:extLst>
          </p:cNvPr>
          <p:cNvSpPr>
            <a:spLocks noGrp="1" noChangeArrowheads="1"/>
          </p:cNvSpPr>
          <p:nvPr>
            <p:ph type="title"/>
          </p:nvPr>
        </p:nvSpPr>
        <p:spPr/>
        <p:txBody>
          <a:bodyPr/>
          <a:lstStyle/>
          <a:p>
            <a:r>
              <a:rPr lang="tr-TR" altLang="tr-TR" sz="3200" dirty="0">
                <a:solidFill>
                  <a:schemeClr val="tx2"/>
                </a:solidFill>
              </a:rPr>
              <a:t>Kişi adlarından sonra gelen saygı sözleri ve unvanlara getirilen ekleri ayırmak için konur:</a:t>
            </a:r>
          </a:p>
        </p:txBody>
      </p:sp>
      <p:sp>
        <p:nvSpPr>
          <p:cNvPr id="495619" name="Rectangle 3">
            <a:extLst>
              <a:ext uri="{FF2B5EF4-FFF2-40B4-BE49-F238E27FC236}">
                <a16:creationId xmlns:a16="http://schemas.microsoft.com/office/drawing/2014/main" id="{58BB6F0F-2B43-4D2C-BD9B-41094974428E}"/>
              </a:ext>
            </a:extLst>
          </p:cNvPr>
          <p:cNvSpPr>
            <a:spLocks noGrp="1" noChangeArrowheads="1"/>
          </p:cNvSpPr>
          <p:nvPr>
            <p:ph type="body" idx="1"/>
          </p:nvPr>
        </p:nvSpPr>
        <p:spPr/>
        <p:txBody>
          <a:bodyPr/>
          <a:lstStyle/>
          <a:p>
            <a:pPr>
              <a:buFontTx/>
              <a:buNone/>
            </a:pPr>
            <a:r>
              <a:rPr lang="tr-TR" altLang="tr-TR" i="1" dirty="0"/>
              <a:t>	</a:t>
            </a:r>
          </a:p>
          <a:p>
            <a:pPr>
              <a:buFontTx/>
              <a:buNone/>
            </a:pPr>
            <a:r>
              <a:rPr lang="tr-TR" altLang="tr-TR" i="1" dirty="0"/>
              <a:t>	</a:t>
            </a:r>
            <a:r>
              <a:rPr lang="tr-TR" altLang="tr-TR" b="1" i="1" dirty="0">
                <a:solidFill>
                  <a:schemeClr val="hlink"/>
                </a:solidFill>
              </a:rPr>
              <a:t>Nihat Bey’e, </a:t>
            </a:r>
          </a:p>
          <a:p>
            <a:pPr>
              <a:buFontTx/>
              <a:buNone/>
            </a:pPr>
            <a:r>
              <a:rPr lang="tr-TR" altLang="tr-TR" b="1" i="1" dirty="0">
                <a:solidFill>
                  <a:schemeClr val="hlink"/>
                </a:solidFill>
              </a:rPr>
              <a:t>	Ayşe Hanım’dan, </a:t>
            </a:r>
          </a:p>
          <a:p>
            <a:pPr>
              <a:buFontTx/>
              <a:buNone/>
            </a:pPr>
            <a:r>
              <a:rPr lang="tr-TR" altLang="tr-TR" b="1" i="1" dirty="0">
                <a:solidFill>
                  <a:schemeClr val="hlink"/>
                </a:solidFill>
              </a:rPr>
              <a:t>	Mahmut Efendi’ye, </a:t>
            </a:r>
          </a:p>
          <a:p>
            <a:pPr>
              <a:buFontTx/>
              <a:buNone/>
            </a:pPr>
            <a:r>
              <a:rPr lang="tr-TR" altLang="tr-TR" b="1" i="1" dirty="0">
                <a:solidFill>
                  <a:schemeClr val="hlink"/>
                </a:solidFill>
              </a:rPr>
              <a:t>	Enver Paşa’ya</a:t>
            </a:r>
          </a:p>
          <a:p>
            <a:pPr>
              <a:buFontTx/>
              <a:buNone/>
            </a:pPr>
            <a:r>
              <a:rPr lang="tr-TR" altLang="tr-TR" b="1" i="1" dirty="0">
                <a:solidFill>
                  <a:schemeClr val="hlink"/>
                </a:solidFill>
              </a:rPr>
              <a:t>	Türk Dil Kurumu Başkanı’na</a:t>
            </a:r>
            <a:endParaRPr lang="tr-TR" altLang="tr-TR" b="1" dirty="0">
              <a:solidFill>
                <a:schemeClr val="hlink"/>
              </a:solidFill>
            </a:endParaRPr>
          </a:p>
        </p:txBody>
      </p:sp>
    </p:spTree>
    <p:extLst>
      <p:ext uri="{BB962C8B-B14F-4D97-AF65-F5344CB8AC3E}">
        <p14:creationId xmlns:p14="http://schemas.microsoft.com/office/powerpoint/2010/main" val="560824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764" y="318723"/>
            <a:ext cx="9062114" cy="3954121"/>
          </a:xfrm>
          <a:prstGeom prst="rect">
            <a:avLst/>
          </a:prstGeom>
        </p:spPr>
      </p:pic>
      <p:sp>
        <p:nvSpPr>
          <p:cNvPr id="4" name="Dikdörtgen 3"/>
          <p:cNvSpPr/>
          <p:nvPr/>
        </p:nvSpPr>
        <p:spPr>
          <a:xfrm>
            <a:off x="1132764" y="4375168"/>
            <a:ext cx="9112154" cy="1838901"/>
          </a:xfrm>
          <a:prstGeom prst="rect">
            <a:avLst/>
          </a:prstGeom>
        </p:spPr>
        <p:txBody>
          <a:bodyPr wrap="square">
            <a:spAutoFit/>
          </a:bodyPr>
          <a:lstStyle/>
          <a:p>
            <a:pPr marL="358775" lvl="0" algn="ctr" defTabSz="384048" hangingPunct="0">
              <a:lnSpc>
                <a:spcPct val="110000"/>
              </a:lnSpc>
              <a:spcBef>
                <a:spcPts val="600"/>
              </a:spcBef>
              <a:buClr>
                <a:srgbClr val="FF2600"/>
              </a:buClr>
              <a:buSzPct val="100000"/>
            </a:pPr>
            <a:r>
              <a:rPr lang="tr-TR" sz="3200" dirty="0">
                <a:solidFill>
                  <a:srgbClr val="FF0000"/>
                </a:solidFill>
                <a:latin typeface="+mj-lt"/>
                <a:cs typeface="Times New Roman" panose="02020603050405020304" pitchFamily="18" charset="0"/>
              </a:rPr>
              <a:t>Bilmediğiniz kelimeler için bir kere, </a:t>
            </a:r>
          </a:p>
          <a:p>
            <a:pPr marL="358775" lvl="0" algn="ctr" defTabSz="384048" hangingPunct="0">
              <a:lnSpc>
                <a:spcPct val="110000"/>
              </a:lnSpc>
              <a:spcBef>
                <a:spcPts val="600"/>
              </a:spcBef>
              <a:buClr>
                <a:srgbClr val="FF2600"/>
              </a:buClr>
              <a:buSzPct val="100000"/>
            </a:pPr>
            <a:r>
              <a:rPr lang="tr-TR" sz="3200" dirty="0">
                <a:solidFill>
                  <a:srgbClr val="FF0000"/>
                </a:solidFill>
                <a:latin typeface="+mj-lt"/>
                <a:cs typeface="Times New Roman" panose="02020603050405020304" pitchFamily="18" charset="0"/>
              </a:rPr>
              <a:t>bildiğiniz kelimeler için iki kere </a:t>
            </a:r>
          </a:p>
          <a:p>
            <a:pPr marL="358775" lvl="0" algn="ctr" defTabSz="384048" hangingPunct="0">
              <a:lnSpc>
                <a:spcPct val="110000"/>
              </a:lnSpc>
              <a:spcBef>
                <a:spcPts val="600"/>
              </a:spcBef>
              <a:buClr>
                <a:srgbClr val="FF2600"/>
              </a:buClr>
              <a:buSzPct val="100000"/>
            </a:pPr>
            <a:r>
              <a:rPr lang="tr-TR" sz="3200" dirty="0">
                <a:solidFill>
                  <a:srgbClr val="FF0000"/>
                </a:solidFill>
                <a:latin typeface="+mj-lt"/>
                <a:cs typeface="Times New Roman" panose="02020603050405020304" pitchFamily="18" charset="0"/>
              </a:rPr>
              <a:t>TÜRKÇE </a:t>
            </a:r>
            <a:r>
              <a:rPr lang="tr-TR" sz="3200" dirty="0" err="1">
                <a:solidFill>
                  <a:srgbClr val="FF0000"/>
                </a:solidFill>
                <a:latin typeface="+mj-lt"/>
                <a:cs typeface="Times New Roman" panose="02020603050405020304" pitchFamily="18" charset="0"/>
              </a:rPr>
              <a:t>SÖZLÜK’e</a:t>
            </a:r>
            <a:r>
              <a:rPr lang="tr-TR" sz="3200" dirty="0">
                <a:solidFill>
                  <a:srgbClr val="FF0000"/>
                </a:solidFill>
                <a:latin typeface="+mj-lt"/>
                <a:cs typeface="Times New Roman" panose="02020603050405020304" pitchFamily="18" charset="0"/>
              </a:rPr>
              <a:t> bakınız!</a:t>
            </a:r>
          </a:p>
        </p:txBody>
      </p:sp>
    </p:spTree>
    <p:extLst>
      <p:ext uri="{BB962C8B-B14F-4D97-AF65-F5344CB8AC3E}">
        <p14:creationId xmlns:p14="http://schemas.microsoft.com/office/powerpoint/2010/main" val="16119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8" name="Rectangle 4">
            <a:extLst>
              <a:ext uri="{FF2B5EF4-FFF2-40B4-BE49-F238E27FC236}">
                <a16:creationId xmlns:a16="http://schemas.microsoft.com/office/drawing/2014/main" id="{2AAD2334-B4C2-46D5-AB22-83BA9A7E1885}"/>
              </a:ext>
            </a:extLst>
          </p:cNvPr>
          <p:cNvSpPr>
            <a:spLocks noGrp="1" noChangeArrowheads="1"/>
          </p:cNvSpPr>
          <p:nvPr>
            <p:ph type="title"/>
          </p:nvPr>
        </p:nvSpPr>
        <p:spPr>
          <a:xfrm>
            <a:off x="2127912" y="152400"/>
            <a:ext cx="7698475" cy="1828800"/>
          </a:xfrm>
        </p:spPr>
        <p:txBody>
          <a:bodyPr/>
          <a:lstStyle/>
          <a:p>
            <a:r>
              <a:rPr lang="tr-TR" altLang="tr-TR" sz="3600" dirty="0">
                <a:solidFill>
                  <a:schemeClr val="tx2"/>
                </a:solidFill>
              </a:rPr>
              <a:t>UYARI</a:t>
            </a:r>
            <a:br>
              <a:rPr lang="tr-TR" altLang="tr-TR" sz="3600" dirty="0">
                <a:solidFill>
                  <a:schemeClr val="tx2"/>
                </a:solidFill>
              </a:rPr>
            </a:br>
            <a:r>
              <a:rPr lang="tr-TR" altLang="tr-TR" sz="3600" dirty="0">
                <a:solidFill>
                  <a:schemeClr val="tx2"/>
                </a:solidFill>
              </a:rPr>
              <a:t>Kurum, kuruluş ve kurul adlarına gelen ekler kesmeyle </a:t>
            </a:r>
            <a:r>
              <a:rPr lang="tr-TR" altLang="tr-TR" sz="3600" b="1" dirty="0">
                <a:solidFill>
                  <a:schemeClr val="tx2"/>
                </a:solidFill>
              </a:rPr>
              <a:t>ayrılmaz</a:t>
            </a:r>
            <a:r>
              <a:rPr lang="tr-TR" altLang="tr-TR" sz="3600" dirty="0">
                <a:solidFill>
                  <a:schemeClr val="tx2"/>
                </a:solidFill>
              </a:rPr>
              <a:t>:</a:t>
            </a:r>
          </a:p>
        </p:txBody>
      </p:sp>
      <p:sp>
        <p:nvSpPr>
          <p:cNvPr id="492547" name="Rectangle 3">
            <a:extLst>
              <a:ext uri="{FF2B5EF4-FFF2-40B4-BE49-F238E27FC236}">
                <a16:creationId xmlns:a16="http://schemas.microsoft.com/office/drawing/2014/main" id="{787A5659-2B20-4414-8A1C-D90078A3D093}"/>
              </a:ext>
            </a:extLst>
          </p:cNvPr>
          <p:cNvSpPr>
            <a:spLocks noGrp="1" noChangeArrowheads="1"/>
          </p:cNvSpPr>
          <p:nvPr>
            <p:ph type="body" idx="1"/>
          </p:nvPr>
        </p:nvSpPr>
        <p:spPr>
          <a:xfrm>
            <a:off x="423081" y="1981200"/>
            <a:ext cx="11450471" cy="3352800"/>
          </a:xfrm>
        </p:spPr>
        <p:txBody>
          <a:bodyPr/>
          <a:lstStyle/>
          <a:p>
            <a:pPr marL="0" indent="0">
              <a:lnSpc>
                <a:spcPct val="90000"/>
              </a:lnSpc>
              <a:buNone/>
            </a:pPr>
            <a:r>
              <a:rPr lang="tr-TR" altLang="tr-TR" sz="2800" b="1" i="1" dirty="0">
                <a:solidFill>
                  <a:schemeClr val="hlink"/>
                </a:solidFill>
              </a:rPr>
              <a:t>Hacettepe Üniversitesinin, </a:t>
            </a:r>
          </a:p>
          <a:p>
            <a:pPr marL="0" indent="0">
              <a:lnSpc>
                <a:spcPct val="90000"/>
              </a:lnSpc>
              <a:buNone/>
            </a:pPr>
            <a:r>
              <a:rPr lang="tr-TR" altLang="tr-TR" sz="2800" b="1" i="1" dirty="0">
                <a:solidFill>
                  <a:schemeClr val="hlink"/>
                </a:solidFill>
              </a:rPr>
              <a:t>Hacettepe Üniversitesi Rektörlüğüne, </a:t>
            </a:r>
          </a:p>
          <a:p>
            <a:pPr marL="0" indent="0">
              <a:lnSpc>
                <a:spcPct val="90000"/>
              </a:lnSpc>
              <a:buNone/>
            </a:pPr>
            <a:r>
              <a:rPr lang="tr-TR" altLang="tr-TR" sz="2800" b="1" i="1" dirty="0">
                <a:solidFill>
                  <a:schemeClr val="hlink"/>
                </a:solidFill>
              </a:rPr>
              <a:t>Hacettepe Üniversitesi Tıp Fakültesinden,</a:t>
            </a:r>
          </a:p>
          <a:p>
            <a:pPr>
              <a:lnSpc>
                <a:spcPct val="90000"/>
              </a:lnSpc>
              <a:buFontTx/>
              <a:buNone/>
            </a:pPr>
            <a:r>
              <a:rPr lang="tr-TR" altLang="tr-TR" sz="2800" b="1" i="1" dirty="0">
                <a:solidFill>
                  <a:schemeClr val="hlink"/>
                </a:solidFill>
              </a:rPr>
              <a:t>Türkiye Millî Botanik Bahçesi Müdürlüğümüz,</a:t>
            </a:r>
          </a:p>
          <a:p>
            <a:pPr marL="0" indent="0">
              <a:lnSpc>
                <a:spcPct val="90000"/>
              </a:lnSpc>
              <a:buNone/>
            </a:pPr>
            <a:r>
              <a:rPr lang="tr-TR" altLang="tr-TR" sz="2800" b="1" i="1" dirty="0">
                <a:solidFill>
                  <a:schemeClr val="hlink"/>
                </a:solidFill>
              </a:rPr>
              <a:t>Edebiyat Fakültesi Dekanlığına, </a:t>
            </a:r>
          </a:p>
          <a:p>
            <a:pPr marL="0" indent="0">
              <a:lnSpc>
                <a:spcPct val="90000"/>
              </a:lnSpc>
              <a:buNone/>
            </a:pPr>
            <a:r>
              <a:rPr lang="tr-TR" altLang="tr-TR" sz="2800" b="1" i="1" dirty="0">
                <a:solidFill>
                  <a:schemeClr val="hlink"/>
                </a:solidFill>
              </a:rPr>
              <a:t>Türk Dili ve Edebiyatı Bölümü Başkanlığının,</a:t>
            </a:r>
          </a:p>
          <a:p>
            <a:pPr marL="0" indent="0">
              <a:lnSpc>
                <a:spcPct val="90000"/>
              </a:lnSpc>
              <a:buNone/>
            </a:pPr>
            <a:r>
              <a:rPr lang="tr-TR" altLang="tr-TR" sz="2800" b="1" i="1" dirty="0">
                <a:solidFill>
                  <a:schemeClr val="hlink"/>
                </a:solidFill>
              </a:rPr>
              <a:t>Bakanlar Kurulunun, Yönetim Kuruluna</a:t>
            </a:r>
          </a:p>
          <a:p>
            <a:pPr marL="0" indent="0">
              <a:lnSpc>
                <a:spcPct val="90000"/>
              </a:lnSpc>
              <a:buNone/>
            </a:pPr>
            <a:endParaRPr lang="tr-TR" altLang="tr-TR" sz="2800" b="1" dirty="0">
              <a:solidFill>
                <a:schemeClr val="hlink"/>
              </a:solidFill>
            </a:endParaRPr>
          </a:p>
        </p:txBody>
      </p:sp>
      <p:sp>
        <p:nvSpPr>
          <p:cNvPr id="2" name="Dikdörtgen 1"/>
          <p:cNvSpPr/>
          <p:nvPr/>
        </p:nvSpPr>
        <p:spPr>
          <a:xfrm>
            <a:off x="2127912" y="5334000"/>
            <a:ext cx="9730854" cy="1384995"/>
          </a:xfrm>
          <a:prstGeom prst="rect">
            <a:avLst/>
          </a:prstGeom>
        </p:spPr>
        <p:txBody>
          <a:bodyPr wrap="square">
            <a:spAutoFit/>
          </a:bodyPr>
          <a:lstStyle/>
          <a:p>
            <a:r>
              <a:rPr lang="tr-TR" sz="2800" dirty="0">
                <a:solidFill>
                  <a:schemeClr val="tx2"/>
                </a:solidFill>
              </a:rPr>
              <a:t>UYARI</a:t>
            </a:r>
          </a:p>
          <a:p>
            <a:r>
              <a:rPr lang="tr-TR" sz="2800" dirty="0">
                <a:solidFill>
                  <a:srgbClr val="00B050"/>
                </a:solidFill>
              </a:rPr>
              <a:t>Başbakanlık, Rektörlük vb. sözlere ünlüyle başlayan bir ek geldiğinde Başbakanlığa, Rektörlüğe vb. biçimlerde yazılır. </a:t>
            </a:r>
          </a:p>
        </p:txBody>
      </p:sp>
    </p:spTree>
    <p:extLst>
      <p:ext uri="{BB962C8B-B14F-4D97-AF65-F5344CB8AC3E}">
        <p14:creationId xmlns:p14="http://schemas.microsoft.com/office/powerpoint/2010/main" val="769904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a:extLst>
              <a:ext uri="{FF2B5EF4-FFF2-40B4-BE49-F238E27FC236}">
                <a16:creationId xmlns:a16="http://schemas.microsoft.com/office/drawing/2014/main" id="{C9661AF6-160A-4161-9A53-7C73E6290FF3}"/>
              </a:ext>
            </a:extLst>
          </p:cNvPr>
          <p:cNvSpPr>
            <a:spLocks noGrp="1" noChangeArrowheads="1"/>
          </p:cNvSpPr>
          <p:nvPr>
            <p:ph type="title"/>
          </p:nvPr>
        </p:nvSpPr>
        <p:spPr/>
        <p:txBody>
          <a:bodyPr/>
          <a:lstStyle/>
          <a:p>
            <a:r>
              <a:rPr lang="tr-TR" altLang="tr-TR" sz="3600" b="1">
                <a:solidFill>
                  <a:schemeClr val="tx2"/>
                </a:solidFill>
              </a:rPr>
              <a:t>3.</a:t>
            </a:r>
            <a:r>
              <a:rPr lang="tr-TR" altLang="tr-TR" sz="3600">
                <a:solidFill>
                  <a:schemeClr val="tx2"/>
                </a:solidFill>
              </a:rPr>
              <a:t> Kısaltmalara getirilen ekleri ayırmak için konur:</a:t>
            </a:r>
          </a:p>
        </p:txBody>
      </p:sp>
      <p:sp>
        <p:nvSpPr>
          <p:cNvPr id="497667" name="Rectangle 3">
            <a:extLst>
              <a:ext uri="{FF2B5EF4-FFF2-40B4-BE49-F238E27FC236}">
                <a16:creationId xmlns:a16="http://schemas.microsoft.com/office/drawing/2014/main" id="{74BFF533-8DF5-4B20-B045-C3AB68C8E3C8}"/>
              </a:ext>
            </a:extLst>
          </p:cNvPr>
          <p:cNvSpPr>
            <a:spLocks noGrp="1" noChangeArrowheads="1"/>
          </p:cNvSpPr>
          <p:nvPr>
            <p:ph type="body" idx="1"/>
          </p:nvPr>
        </p:nvSpPr>
        <p:spPr>
          <a:xfrm>
            <a:off x="914400" y="1752600"/>
            <a:ext cx="8393373" cy="3657600"/>
          </a:xfrm>
        </p:spPr>
        <p:txBody>
          <a:bodyPr/>
          <a:lstStyle/>
          <a:p>
            <a:pPr algn="ctr">
              <a:buNone/>
            </a:pPr>
            <a:r>
              <a:rPr lang="tr-TR" altLang="tr-TR" i="1" dirty="0"/>
              <a:t>	</a:t>
            </a:r>
            <a:r>
              <a:rPr lang="tr-TR" altLang="tr-TR" sz="2800" b="1" i="1" dirty="0">
                <a:solidFill>
                  <a:schemeClr val="hlink"/>
                </a:solidFill>
              </a:rPr>
              <a:t>TBMM'nin </a:t>
            </a:r>
          </a:p>
          <a:p>
            <a:pPr algn="ctr">
              <a:buFontTx/>
              <a:buNone/>
            </a:pPr>
            <a:r>
              <a:rPr lang="tr-TR" altLang="tr-TR" sz="2800" b="1" i="1" dirty="0">
                <a:solidFill>
                  <a:schemeClr val="hlink"/>
                </a:solidFill>
              </a:rPr>
              <a:t>	TDK'nin </a:t>
            </a:r>
          </a:p>
          <a:p>
            <a:pPr algn="ctr">
              <a:buNone/>
            </a:pPr>
            <a:r>
              <a:rPr lang="tr-TR" altLang="tr-TR" sz="2800" b="1" i="1" dirty="0">
                <a:solidFill>
                  <a:schemeClr val="hlink"/>
                </a:solidFill>
              </a:rPr>
              <a:t>HÜ’ye, HÜ’de, HÜ’nün</a:t>
            </a:r>
          </a:p>
          <a:p>
            <a:pPr algn="ctr">
              <a:buNone/>
            </a:pPr>
            <a:r>
              <a:rPr lang="tr-TR" altLang="tr-TR" sz="2800" b="1" i="1" dirty="0" err="1">
                <a:solidFill>
                  <a:schemeClr val="hlink"/>
                </a:solidFill>
              </a:rPr>
              <a:t>KYK’nin</a:t>
            </a:r>
            <a:endParaRPr lang="tr-TR" altLang="tr-TR" sz="2800" b="1" i="1" dirty="0">
              <a:solidFill>
                <a:schemeClr val="hlink"/>
              </a:solidFill>
            </a:endParaRPr>
          </a:p>
          <a:p>
            <a:pPr algn="ctr">
              <a:buFontTx/>
              <a:buNone/>
            </a:pPr>
            <a:r>
              <a:rPr lang="tr-TR" altLang="tr-TR" sz="2800" b="1" i="1" dirty="0">
                <a:solidFill>
                  <a:schemeClr val="hlink"/>
                </a:solidFill>
              </a:rPr>
              <a:t>YÖK’te</a:t>
            </a:r>
          </a:p>
          <a:p>
            <a:pPr algn="ctr">
              <a:buFontTx/>
              <a:buNone/>
            </a:pPr>
            <a:r>
              <a:rPr lang="tr-TR" altLang="tr-TR" sz="2800" b="1" i="1" dirty="0">
                <a:solidFill>
                  <a:schemeClr val="hlink"/>
                </a:solidFill>
              </a:rPr>
              <a:t>  YÖK’ün</a:t>
            </a:r>
          </a:p>
          <a:p>
            <a:pPr algn="ctr">
              <a:buFontTx/>
              <a:buNone/>
            </a:pPr>
            <a:r>
              <a:rPr lang="tr-TR" altLang="tr-TR" sz="2800" b="1" i="1" dirty="0">
                <a:solidFill>
                  <a:schemeClr val="hlink"/>
                </a:solidFill>
              </a:rPr>
              <a:t>	BM'de </a:t>
            </a:r>
          </a:p>
          <a:p>
            <a:pPr algn="ctr">
              <a:buFontTx/>
              <a:buNone/>
            </a:pPr>
            <a:r>
              <a:rPr lang="tr-TR" altLang="tr-TR" sz="2800" b="1" i="1" dirty="0">
                <a:solidFill>
                  <a:schemeClr val="hlink"/>
                </a:solidFill>
              </a:rPr>
              <a:t>	ABD'de </a:t>
            </a:r>
          </a:p>
          <a:p>
            <a:pPr algn="ctr">
              <a:buFontTx/>
              <a:buNone/>
            </a:pPr>
            <a:r>
              <a:rPr lang="tr-TR" altLang="tr-TR" sz="2800" b="1" i="1" dirty="0">
                <a:solidFill>
                  <a:schemeClr val="hlink"/>
                </a:solidFill>
              </a:rPr>
              <a:t>	TV'ye</a:t>
            </a:r>
          </a:p>
          <a:p>
            <a:pPr algn="ctr">
              <a:buFontTx/>
              <a:buNone/>
            </a:pPr>
            <a:r>
              <a:rPr lang="tr-TR" altLang="tr-TR" sz="2800" b="1" i="1" dirty="0">
                <a:solidFill>
                  <a:schemeClr val="hlink"/>
                </a:solidFill>
              </a:rPr>
              <a:t>    </a:t>
            </a:r>
          </a:p>
        </p:txBody>
      </p:sp>
    </p:spTree>
    <p:extLst>
      <p:ext uri="{BB962C8B-B14F-4D97-AF65-F5344CB8AC3E}">
        <p14:creationId xmlns:p14="http://schemas.microsoft.com/office/powerpoint/2010/main" val="373936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2">
            <a:extLst>
              <a:ext uri="{FF2B5EF4-FFF2-40B4-BE49-F238E27FC236}">
                <a16:creationId xmlns:a16="http://schemas.microsoft.com/office/drawing/2014/main" id="{44DAAD00-31D9-48F0-A7C1-14AA2A9A3F57}"/>
              </a:ext>
            </a:extLst>
          </p:cNvPr>
          <p:cNvSpPr>
            <a:spLocks noGrp="1" noChangeArrowheads="1"/>
          </p:cNvSpPr>
          <p:nvPr>
            <p:ph type="title"/>
          </p:nvPr>
        </p:nvSpPr>
        <p:spPr/>
        <p:txBody>
          <a:bodyPr/>
          <a:lstStyle/>
          <a:p>
            <a:r>
              <a:rPr lang="tr-TR" altLang="tr-TR" sz="3600" dirty="0">
                <a:solidFill>
                  <a:schemeClr val="tx2"/>
                </a:solidFill>
              </a:rPr>
              <a:t>Sayılara getirilen ekleri ayırmak için konur:</a:t>
            </a:r>
          </a:p>
        </p:txBody>
      </p:sp>
      <p:sp>
        <p:nvSpPr>
          <p:cNvPr id="503811" name="Rectangle 3">
            <a:extLst>
              <a:ext uri="{FF2B5EF4-FFF2-40B4-BE49-F238E27FC236}">
                <a16:creationId xmlns:a16="http://schemas.microsoft.com/office/drawing/2014/main" id="{C9ACDE2E-39DD-4C89-921C-5252D0C68904}"/>
              </a:ext>
            </a:extLst>
          </p:cNvPr>
          <p:cNvSpPr>
            <a:spLocks noGrp="1" noChangeArrowheads="1"/>
          </p:cNvSpPr>
          <p:nvPr>
            <p:ph type="body" idx="1"/>
          </p:nvPr>
        </p:nvSpPr>
        <p:spPr>
          <a:xfrm>
            <a:off x="-168955" y="1260144"/>
            <a:ext cx="11327642" cy="3657600"/>
          </a:xfrm>
        </p:spPr>
        <p:txBody>
          <a:bodyPr/>
          <a:lstStyle/>
          <a:p>
            <a:pPr>
              <a:buFontTx/>
              <a:buNone/>
            </a:pPr>
            <a:endParaRPr lang="tr-TR" altLang="tr-TR" i="1" dirty="0">
              <a:solidFill>
                <a:schemeClr val="folHlink"/>
              </a:solidFill>
            </a:endParaRPr>
          </a:p>
          <a:p>
            <a:pPr algn="ctr">
              <a:buFontTx/>
              <a:buNone/>
            </a:pPr>
            <a:r>
              <a:rPr lang="tr-TR" altLang="tr-TR" i="1" dirty="0">
                <a:solidFill>
                  <a:schemeClr val="folHlink"/>
                </a:solidFill>
              </a:rPr>
              <a:t>(ünsüz benzeşmesi: </a:t>
            </a:r>
            <a:r>
              <a:rPr lang="tr-TR" altLang="tr-TR" i="1" dirty="0" err="1">
                <a:solidFill>
                  <a:schemeClr val="folHlink"/>
                </a:solidFill>
              </a:rPr>
              <a:t>f,s,t,k,ç,ş,h,p</a:t>
            </a:r>
            <a:r>
              <a:rPr lang="tr-TR" altLang="tr-TR" i="1" dirty="0">
                <a:solidFill>
                  <a:schemeClr val="folHlink"/>
                </a:solidFill>
              </a:rPr>
              <a:t> ………</a:t>
            </a:r>
            <a:r>
              <a:rPr lang="tr-TR" altLang="tr-TR" i="1" dirty="0" err="1">
                <a:solidFill>
                  <a:schemeClr val="folHlink"/>
                </a:solidFill>
              </a:rPr>
              <a:t>b,c,d,g</a:t>
            </a:r>
            <a:r>
              <a:rPr lang="tr-TR" altLang="tr-TR" i="1" dirty="0">
                <a:solidFill>
                  <a:schemeClr val="folHlink"/>
                </a:solidFill>
              </a:rPr>
              <a:t>/</a:t>
            </a:r>
            <a:r>
              <a:rPr lang="tr-TR" altLang="tr-TR" i="1" dirty="0" err="1">
                <a:solidFill>
                  <a:srgbClr val="FF0000"/>
                </a:solidFill>
              </a:rPr>
              <a:t>p,ç,t,k</a:t>
            </a:r>
            <a:r>
              <a:rPr lang="tr-TR" altLang="tr-TR" i="1" dirty="0">
                <a:solidFill>
                  <a:schemeClr val="folHlink"/>
                </a:solidFill>
              </a:rPr>
              <a:t>)</a:t>
            </a:r>
          </a:p>
          <a:p>
            <a:pPr algn="ctr">
              <a:buFontTx/>
              <a:buNone/>
            </a:pPr>
            <a:endParaRPr lang="tr-TR" altLang="tr-TR" i="1" dirty="0">
              <a:solidFill>
                <a:schemeClr val="folHlink"/>
              </a:solidFill>
            </a:endParaRPr>
          </a:p>
          <a:p>
            <a:pPr algn="ctr">
              <a:buFontTx/>
              <a:buNone/>
            </a:pPr>
            <a:r>
              <a:rPr lang="tr-TR" altLang="tr-TR" i="1" dirty="0">
                <a:solidFill>
                  <a:schemeClr val="folHlink"/>
                </a:solidFill>
              </a:rPr>
              <a:t>1985'te, 1453’te</a:t>
            </a:r>
          </a:p>
          <a:p>
            <a:pPr algn="ctr">
              <a:buFontTx/>
              <a:buNone/>
            </a:pPr>
            <a:r>
              <a:rPr lang="tr-TR" altLang="tr-TR" i="1" dirty="0">
                <a:solidFill>
                  <a:srgbClr val="00B050"/>
                </a:solidFill>
              </a:rPr>
              <a:t>8'inci madde, </a:t>
            </a:r>
          </a:p>
          <a:p>
            <a:pPr algn="ctr">
              <a:buFontTx/>
              <a:buNone/>
            </a:pPr>
            <a:r>
              <a:rPr lang="tr-TR" altLang="tr-TR" i="1" dirty="0">
                <a:solidFill>
                  <a:srgbClr val="00B050"/>
                </a:solidFill>
              </a:rPr>
              <a:t>2'nci kat; 7,65’lik, </a:t>
            </a:r>
          </a:p>
          <a:p>
            <a:pPr algn="ctr">
              <a:buFontTx/>
              <a:buNone/>
            </a:pPr>
            <a:r>
              <a:rPr lang="tr-TR" altLang="tr-TR" i="1" dirty="0">
                <a:solidFill>
                  <a:srgbClr val="00B050"/>
                </a:solidFill>
              </a:rPr>
              <a:t>9,65’lik</a:t>
            </a:r>
          </a:p>
          <a:p>
            <a:pPr>
              <a:buFontTx/>
              <a:buNone/>
            </a:pPr>
            <a:endParaRPr lang="tr-TR" altLang="tr-TR" i="1" dirty="0">
              <a:solidFill>
                <a:schemeClr val="folHlink"/>
              </a:solidFill>
            </a:endParaRPr>
          </a:p>
          <a:p>
            <a:pPr>
              <a:buFontTx/>
              <a:buNone/>
            </a:pPr>
            <a:endParaRPr lang="tr-TR" altLang="tr-TR" sz="2800" i="1" dirty="0"/>
          </a:p>
        </p:txBody>
      </p:sp>
    </p:spTree>
    <p:extLst>
      <p:ext uri="{BB962C8B-B14F-4D97-AF65-F5344CB8AC3E}">
        <p14:creationId xmlns:p14="http://schemas.microsoft.com/office/powerpoint/2010/main" val="3599489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2">
            <a:extLst>
              <a:ext uri="{FF2B5EF4-FFF2-40B4-BE49-F238E27FC236}">
                <a16:creationId xmlns:a16="http://schemas.microsoft.com/office/drawing/2014/main" id="{72C417E5-3600-42FF-B447-9A333D46EAE5}"/>
              </a:ext>
            </a:extLst>
          </p:cNvPr>
          <p:cNvSpPr>
            <a:spLocks noGrp="1" noChangeArrowheads="1"/>
          </p:cNvSpPr>
          <p:nvPr>
            <p:ph type="title"/>
          </p:nvPr>
        </p:nvSpPr>
        <p:spPr>
          <a:xfrm>
            <a:off x="2340591" y="1612711"/>
            <a:ext cx="6794500" cy="685800"/>
          </a:xfrm>
        </p:spPr>
        <p:txBody>
          <a:bodyPr/>
          <a:lstStyle/>
          <a:p>
            <a:br>
              <a:rPr lang="tr-TR" altLang="tr-TR" sz="4000" dirty="0"/>
            </a:br>
            <a:br>
              <a:rPr lang="tr-TR" altLang="tr-TR" sz="4000" dirty="0"/>
            </a:br>
            <a:br>
              <a:rPr lang="tr-TR" altLang="tr-TR" sz="4000" dirty="0"/>
            </a:br>
            <a:br>
              <a:rPr lang="tr-TR" altLang="tr-TR" sz="4000" dirty="0"/>
            </a:br>
            <a:br>
              <a:rPr lang="tr-TR" altLang="tr-TR" sz="4000" dirty="0"/>
            </a:br>
            <a:br>
              <a:rPr lang="tr-TR" altLang="tr-TR" sz="4000" dirty="0"/>
            </a:br>
            <a:br>
              <a:rPr lang="tr-TR" altLang="tr-TR" sz="4000" dirty="0"/>
            </a:br>
            <a:r>
              <a:rPr lang="tr-TR" altLang="tr-TR" sz="3600" u="sng" dirty="0">
                <a:solidFill>
                  <a:srgbClr val="00B050"/>
                </a:solidFill>
              </a:rPr>
              <a:t>Belirli </a:t>
            </a:r>
            <a:r>
              <a:rPr lang="tr-TR" altLang="tr-TR" sz="3600" dirty="0">
                <a:solidFill>
                  <a:schemeClr val="tx2"/>
                </a:solidFill>
              </a:rPr>
              <a:t>bir tarih bildiren ay ve gün adlarına gelen ekleri ayırmak için konur:</a:t>
            </a:r>
            <a:r>
              <a:rPr lang="tr-TR" altLang="tr-TR" sz="3600" dirty="0"/>
              <a:t> </a:t>
            </a:r>
          </a:p>
        </p:txBody>
      </p:sp>
      <p:sp>
        <p:nvSpPr>
          <p:cNvPr id="652291" name="Rectangle 3">
            <a:extLst>
              <a:ext uri="{FF2B5EF4-FFF2-40B4-BE49-F238E27FC236}">
                <a16:creationId xmlns:a16="http://schemas.microsoft.com/office/drawing/2014/main" id="{586F63E2-CAF5-4725-A415-9A47EDDBE829}"/>
              </a:ext>
            </a:extLst>
          </p:cNvPr>
          <p:cNvSpPr>
            <a:spLocks noGrp="1" noChangeArrowheads="1"/>
          </p:cNvSpPr>
          <p:nvPr>
            <p:ph type="body" idx="1"/>
          </p:nvPr>
        </p:nvSpPr>
        <p:spPr/>
        <p:txBody>
          <a:bodyPr/>
          <a:lstStyle/>
          <a:p>
            <a:endParaRPr lang="tr-TR" altLang="tr-TR" dirty="0"/>
          </a:p>
          <a:p>
            <a:endParaRPr lang="tr-TR" altLang="tr-TR" dirty="0"/>
          </a:p>
          <a:p>
            <a:r>
              <a:rPr lang="tr-TR" altLang="tr-TR" dirty="0">
                <a:solidFill>
                  <a:schemeClr val="hlink"/>
                </a:solidFill>
              </a:rPr>
              <a:t>Başvurular 17 Aralık’a kadar sürecektir.</a:t>
            </a:r>
          </a:p>
          <a:p>
            <a:r>
              <a:rPr lang="tr-TR" altLang="tr-TR" dirty="0">
                <a:solidFill>
                  <a:schemeClr val="hlink"/>
                </a:solidFill>
              </a:rPr>
              <a:t>12 Temmuz 2010 Pazartesi’nin TDK için önemi büyüktür. </a:t>
            </a:r>
          </a:p>
        </p:txBody>
      </p:sp>
    </p:spTree>
    <p:extLst>
      <p:ext uri="{BB962C8B-B14F-4D97-AF65-F5344CB8AC3E}">
        <p14:creationId xmlns:p14="http://schemas.microsoft.com/office/powerpoint/2010/main" val="88869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6" name="Rectangle 4">
            <a:extLst>
              <a:ext uri="{FF2B5EF4-FFF2-40B4-BE49-F238E27FC236}">
                <a16:creationId xmlns:a16="http://schemas.microsoft.com/office/drawing/2014/main" id="{E2B72D70-C64A-4DAC-85ED-CB1F0BDE4962}"/>
              </a:ext>
            </a:extLst>
          </p:cNvPr>
          <p:cNvSpPr>
            <a:spLocks noGrp="1" noChangeArrowheads="1"/>
          </p:cNvSpPr>
          <p:nvPr>
            <p:ph type="title"/>
          </p:nvPr>
        </p:nvSpPr>
        <p:spPr/>
        <p:txBody>
          <a:bodyPr/>
          <a:lstStyle/>
          <a:p>
            <a:r>
              <a:rPr lang="tr-TR" altLang="tr-TR" sz="3200" b="1" dirty="0">
                <a:solidFill>
                  <a:schemeClr val="tx2"/>
                </a:solidFill>
              </a:rPr>
              <a:t>Nokta (.)</a:t>
            </a:r>
            <a:br>
              <a:rPr lang="tr-TR" altLang="tr-TR" sz="3200" b="1" dirty="0">
                <a:solidFill>
                  <a:schemeClr val="tx2"/>
                </a:solidFill>
              </a:rPr>
            </a:br>
            <a:r>
              <a:rPr lang="tr-TR" altLang="tr-TR" sz="3200" dirty="0">
                <a:solidFill>
                  <a:schemeClr val="tx2"/>
                </a:solidFill>
              </a:rPr>
              <a:t>Bazı kısaltmaların sonuna konur:</a:t>
            </a:r>
          </a:p>
        </p:txBody>
      </p:sp>
      <p:sp>
        <p:nvSpPr>
          <p:cNvPr id="509955" name="Rectangle 3">
            <a:extLst>
              <a:ext uri="{FF2B5EF4-FFF2-40B4-BE49-F238E27FC236}">
                <a16:creationId xmlns:a16="http://schemas.microsoft.com/office/drawing/2014/main" id="{8873FA92-D9EE-4F22-AFC1-6423B43ADF5A}"/>
              </a:ext>
            </a:extLst>
          </p:cNvPr>
          <p:cNvSpPr>
            <a:spLocks noGrp="1" noChangeArrowheads="1"/>
          </p:cNvSpPr>
          <p:nvPr>
            <p:ph type="body" sz="half" idx="1"/>
          </p:nvPr>
        </p:nvSpPr>
        <p:spPr>
          <a:xfrm>
            <a:off x="2226276" y="1981200"/>
            <a:ext cx="3771900" cy="3505200"/>
          </a:xfrm>
        </p:spPr>
        <p:txBody>
          <a:bodyPr/>
          <a:lstStyle/>
          <a:p>
            <a:pPr>
              <a:buFontTx/>
              <a:buNone/>
            </a:pPr>
            <a:r>
              <a:rPr lang="tr-TR" altLang="tr-TR" sz="2800" i="1" dirty="0">
                <a:solidFill>
                  <a:schemeClr val="hlink"/>
                </a:solidFill>
              </a:rPr>
              <a:t>Alb. </a:t>
            </a:r>
            <a:r>
              <a:rPr lang="tr-TR" altLang="tr-TR" sz="2800" dirty="0">
                <a:solidFill>
                  <a:schemeClr val="hlink"/>
                </a:solidFill>
              </a:rPr>
              <a:t>(albay)</a:t>
            </a:r>
          </a:p>
          <a:p>
            <a:pPr>
              <a:buFontTx/>
              <a:buNone/>
            </a:pPr>
            <a:r>
              <a:rPr lang="tr-TR" altLang="tr-TR" sz="2800" i="1" dirty="0">
                <a:solidFill>
                  <a:schemeClr val="hlink"/>
                </a:solidFill>
              </a:rPr>
              <a:t>Dr. </a:t>
            </a:r>
            <a:r>
              <a:rPr lang="tr-TR" altLang="tr-TR" sz="2800" dirty="0">
                <a:solidFill>
                  <a:schemeClr val="hlink"/>
                </a:solidFill>
              </a:rPr>
              <a:t>(doktor) </a:t>
            </a:r>
          </a:p>
          <a:p>
            <a:pPr>
              <a:buFontTx/>
              <a:buNone/>
            </a:pPr>
            <a:r>
              <a:rPr lang="tr-TR" altLang="tr-TR" sz="2800" i="1" dirty="0">
                <a:solidFill>
                  <a:schemeClr val="hlink"/>
                </a:solidFill>
              </a:rPr>
              <a:t>Dr. </a:t>
            </a:r>
            <a:r>
              <a:rPr lang="tr-TR" altLang="tr-TR" sz="2800" i="1" dirty="0" err="1">
                <a:solidFill>
                  <a:schemeClr val="hlink"/>
                </a:solidFill>
              </a:rPr>
              <a:t>Öğr</a:t>
            </a:r>
            <a:r>
              <a:rPr lang="tr-TR" altLang="tr-TR" sz="2800" i="1" dirty="0">
                <a:solidFill>
                  <a:schemeClr val="hlink"/>
                </a:solidFill>
              </a:rPr>
              <a:t>. Üyesi</a:t>
            </a:r>
            <a:r>
              <a:rPr lang="tr-TR" altLang="tr-TR" sz="2800" dirty="0">
                <a:solidFill>
                  <a:schemeClr val="hlink"/>
                </a:solidFill>
              </a:rPr>
              <a:t> </a:t>
            </a:r>
          </a:p>
          <a:p>
            <a:pPr>
              <a:buFontTx/>
              <a:buNone/>
            </a:pPr>
            <a:r>
              <a:rPr lang="tr-TR" altLang="tr-TR" sz="2800" i="1" dirty="0">
                <a:solidFill>
                  <a:schemeClr val="hlink"/>
                </a:solidFill>
              </a:rPr>
              <a:t>Prof. </a:t>
            </a:r>
            <a:r>
              <a:rPr lang="tr-TR" altLang="tr-TR" sz="2800" dirty="0">
                <a:solidFill>
                  <a:schemeClr val="hlink"/>
                </a:solidFill>
              </a:rPr>
              <a:t>(profesör) </a:t>
            </a:r>
          </a:p>
          <a:p>
            <a:pPr>
              <a:buFontTx/>
              <a:buNone/>
            </a:pPr>
            <a:r>
              <a:rPr lang="tr-TR" altLang="tr-TR" sz="2800" i="1" dirty="0">
                <a:solidFill>
                  <a:schemeClr val="hlink"/>
                </a:solidFill>
              </a:rPr>
              <a:t>Cad</a:t>
            </a:r>
            <a:r>
              <a:rPr lang="tr-TR" altLang="tr-TR" sz="2800" dirty="0">
                <a:solidFill>
                  <a:schemeClr val="hlink"/>
                </a:solidFill>
              </a:rPr>
              <a:t>. (cadde), </a:t>
            </a:r>
          </a:p>
          <a:p>
            <a:pPr>
              <a:buFontTx/>
              <a:buNone/>
            </a:pPr>
            <a:r>
              <a:rPr lang="tr-TR" altLang="tr-TR" sz="2800" i="1" dirty="0">
                <a:solidFill>
                  <a:schemeClr val="hlink"/>
                </a:solidFill>
              </a:rPr>
              <a:t>Sok</a:t>
            </a:r>
            <a:r>
              <a:rPr lang="tr-TR" altLang="tr-TR" sz="2800" dirty="0">
                <a:solidFill>
                  <a:schemeClr val="hlink"/>
                </a:solidFill>
              </a:rPr>
              <a:t>. (sokak)</a:t>
            </a:r>
          </a:p>
        </p:txBody>
      </p:sp>
      <p:sp>
        <p:nvSpPr>
          <p:cNvPr id="509957" name="Rectangle 5">
            <a:extLst>
              <a:ext uri="{FF2B5EF4-FFF2-40B4-BE49-F238E27FC236}">
                <a16:creationId xmlns:a16="http://schemas.microsoft.com/office/drawing/2014/main" id="{CC82B6BB-7B9D-4BF7-8637-996982F3F045}"/>
              </a:ext>
            </a:extLst>
          </p:cNvPr>
          <p:cNvSpPr>
            <a:spLocks noGrp="1" noChangeArrowheads="1"/>
          </p:cNvSpPr>
          <p:nvPr>
            <p:ph type="body" sz="half" idx="2"/>
          </p:nvPr>
        </p:nvSpPr>
        <p:spPr>
          <a:xfrm>
            <a:off x="6134100" y="1981200"/>
            <a:ext cx="3771900" cy="3505200"/>
          </a:xfrm>
        </p:spPr>
        <p:txBody>
          <a:bodyPr/>
          <a:lstStyle/>
          <a:p>
            <a:pPr>
              <a:buFontTx/>
              <a:buNone/>
            </a:pPr>
            <a:r>
              <a:rPr lang="tr-TR" altLang="tr-TR" sz="2800" i="1">
                <a:solidFill>
                  <a:schemeClr val="hlink"/>
                </a:solidFill>
              </a:rPr>
              <a:t>s.</a:t>
            </a:r>
            <a:r>
              <a:rPr lang="tr-TR" altLang="tr-TR" sz="2800">
                <a:solidFill>
                  <a:schemeClr val="hlink"/>
                </a:solidFill>
              </a:rPr>
              <a:t> (sayfa) </a:t>
            </a:r>
          </a:p>
          <a:p>
            <a:pPr>
              <a:buFontTx/>
              <a:buNone/>
            </a:pPr>
            <a:r>
              <a:rPr lang="tr-TR" altLang="tr-TR" sz="2800" i="1">
                <a:solidFill>
                  <a:schemeClr val="hlink"/>
                </a:solidFill>
              </a:rPr>
              <a:t>sf. </a:t>
            </a:r>
            <a:r>
              <a:rPr lang="tr-TR" altLang="tr-TR" sz="2800">
                <a:solidFill>
                  <a:schemeClr val="hlink"/>
                </a:solidFill>
              </a:rPr>
              <a:t>(sıfat) </a:t>
            </a:r>
          </a:p>
          <a:p>
            <a:pPr>
              <a:buFontTx/>
              <a:buNone/>
            </a:pPr>
            <a:r>
              <a:rPr lang="tr-TR" altLang="tr-TR" sz="2800" i="1">
                <a:solidFill>
                  <a:schemeClr val="hlink"/>
                </a:solidFill>
              </a:rPr>
              <a:t>vb.</a:t>
            </a:r>
            <a:r>
              <a:rPr lang="tr-TR" altLang="tr-TR" sz="2800">
                <a:solidFill>
                  <a:schemeClr val="hlink"/>
                </a:solidFill>
              </a:rPr>
              <a:t> </a:t>
            </a:r>
          </a:p>
          <a:p>
            <a:pPr>
              <a:buFontTx/>
              <a:buNone/>
            </a:pPr>
            <a:r>
              <a:rPr lang="tr-TR" altLang="tr-TR" sz="2800" i="1">
                <a:solidFill>
                  <a:schemeClr val="hlink"/>
                </a:solidFill>
              </a:rPr>
              <a:t>Alm.</a:t>
            </a:r>
            <a:r>
              <a:rPr lang="tr-TR" altLang="tr-TR" sz="2800">
                <a:solidFill>
                  <a:schemeClr val="hlink"/>
                </a:solidFill>
              </a:rPr>
              <a:t> (Almanca) </a:t>
            </a:r>
          </a:p>
          <a:p>
            <a:pPr>
              <a:buFontTx/>
              <a:buNone/>
            </a:pPr>
            <a:r>
              <a:rPr lang="tr-TR" altLang="tr-TR" sz="2800" i="1">
                <a:solidFill>
                  <a:schemeClr val="hlink"/>
                </a:solidFill>
              </a:rPr>
              <a:t>Ar.</a:t>
            </a:r>
            <a:r>
              <a:rPr lang="tr-TR" altLang="tr-TR" sz="2800">
                <a:solidFill>
                  <a:schemeClr val="hlink"/>
                </a:solidFill>
              </a:rPr>
              <a:t> (Arapça)</a:t>
            </a:r>
          </a:p>
          <a:p>
            <a:pPr>
              <a:buFontTx/>
              <a:buNone/>
            </a:pPr>
            <a:r>
              <a:rPr lang="tr-TR" altLang="tr-TR" sz="2800" i="1">
                <a:solidFill>
                  <a:schemeClr val="hlink"/>
                </a:solidFill>
              </a:rPr>
              <a:t>İng. </a:t>
            </a:r>
            <a:r>
              <a:rPr lang="tr-TR" altLang="tr-TR" sz="2800">
                <a:solidFill>
                  <a:schemeClr val="hlink"/>
                </a:solidFill>
              </a:rPr>
              <a:t>(İngilizce)</a:t>
            </a:r>
          </a:p>
          <a:p>
            <a:endParaRPr lang="tr-TR" altLang="tr-TR" sz="2800">
              <a:solidFill>
                <a:schemeClr val="hlink"/>
              </a:solidFill>
            </a:endParaRPr>
          </a:p>
        </p:txBody>
      </p:sp>
    </p:spTree>
    <p:extLst>
      <p:ext uri="{BB962C8B-B14F-4D97-AF65-F5344CB8AC3E}">
        <p14:creationId xmlns:p14="http://schemas.microsoft.com/office/powerpoint/2010/main" val="3252066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4" name="Rectangle 4">
            <a:extLst>
              <a:ext uri="{FF2B5EF4-FFF2-40B4-BE49-F238E27FC236}">
                <a16:creationId xmlns:a16="http://schemas.microsoft.com/office/drawing/2014/main" id="{FBA5FB5E-9E44-4D3F-AFFA-BB12B2E8174C}"/>
              </a:ext>
            </a:extLst>
          </p:cNvPr>
          <p:cNvSpPr>
            <a:spLocks noGrp="1" noChangeArrowheads="1"/>
          </p:cNvSpPr>
          <p:nvPr>
            <p:ph type="title"/>
          </p:nvPr>
        </p:nvSpPr>
        <p:spPr>
          <a:xfrm>
            <a:off x="914400" y="152400"/>
            <a:ext cx="9160933" cy="720811"/>
          </a:xfrm>
        </p:spPr>
        <p:txBody>
          <a:bodyPr/>
          <a:lstStyle/>
          <a:p>
            <a:r>
              <a:rPr lang="tr-TR" altLang="tr-TR" sz="3600" dirty="0">
                <a:solidFill>
                  <a:schemeClr val="tx2"/>
                </a:solidFill>
              </a:rPr>
              <a:t>Sayılardan sonra sıra bildirmek için konur:</a:t>
            </a:r>
          </a:p>
        </p:txBody>
      </p:sp>
      <p:sp>
        <p:nvSpPr>
          <p:cNvPr id="512003" name="Rectangle 3">
            <a:extLst>
              <a:ext uri="{FF2B5EF4-FFF2-40B4-BE49-F238E27FC236}">
                <a16:creationId xmlns:a16="http://schemas.microsoft.com/office/drawing/2014/main" id="{B5868DEA-3A83-4B5D-8058-22C57EC8AA94}"/>
              </a:ext>
            </a:extLst>
          </p:cNvPr>
          <p:cNvSpPr>
            <a:spLocks noGrp="1" noChangeArrowheads="1"/>
          </p:cNvSpPr>
          <p:nvPr>
            <p:ph type="body" sz="half" idx="1"/>
          </p:nvPr>
        </p:nvSpPr>
        <p:spPr>
          <a:xfrm>
            <a:off x="465666" y="512805"/>
            <a:ext cx="5029200" cy="3657600"/>
          </a:xfrm>
        </p:spPr>
        <p:txBody>
          <a:bodyPr/>
          <a:lstStyle/>
          <a:p>
            <a:pPr>
              <a:buFontTx/>
              <a:buNone/>
            </a:pPr>
            <a:endParaRPr lang="tr-TR" altLang="tr-TR" sz="2800" i="1" dirty="0"/>
          </a:p>
          <a:p>
            <a:pPr>
              <a:buFontTx/>
              <a:buNone/>
            </a:pPr>
            <a:r>
              <a:rPr lang="tr-TR" altLang="tr-TR" sz="2800" i="1" dirty="0">
                <a:solidFill>
                  <a:schemeClr val="hlink"/>
                </a:solidFill>
              </a:rPr>
              <a:t>3.</a:t>
            </a:r>
            <a:r>
              <a:rPr lang="tr-TR" altLang="tr-TR" sz="2800" dirty="0">
                <a:solidFill>
                  <a:schemeClr val="hlink"/>
                </a:solidFill>
              </a:rPr>
              <a:t> (üçüncü)</a:t>
            </a:r>
          </a:p>
          <a:p>
            <a:pPr>
              <a:buFontTx/>
              <a:buNone/>
            </a:pPr>
            <a:r>
              <a:rPr lang="tr-TR" altLang="tr-TR" sz="2800" i="1" dirty="0">
                <a:solidFill>
                  <a:schemeClr val="hlink"/>
                </a:solidFill>
              </a:rPr>
              <a:t>15.</a:t>
            </a:r>
            <a:r>
              <a:rPr lang="tr-TR" altLang="tr-TR" sz="2800" dirty="0">
                <a:solidFill>
                  <a:schemeClr val="hlink"/>
                </a:solidFill>
              </a:rPr>
              <a:t> (on beşinci)</a:t>
            </a:r>
            <a:r>
              <a:rPr lang="tr-TR" altLang="tr-TR" sz="2800" i="1" dirty="0">
                <a:solidFill>
                  <a:schemeClr val="hlink"/>
                </a:solidFill>
              </a:rPr>
              <a:t> </a:t>
            </a:r>
          </a:p>
          <a:p>
            <a:pPr>
              <a:buFontTx/>
              <a:buNone/>
            </a:pPr>
            <a:r>
              <a:rPr lang="tr-TR" altLang="tr-TR" sz="2800" i="1" dirty="0">
                <a:solidFill>
                  <a:schemeClr val="hlink"/>
                </a:solidFill>
              </a:rPr>
              <a:t>II. Mehmet </a:t>
            </a:r>
          </a:p>
          <a:p>
            <a:pPr>
              <a:buFontTx/>
              <a:buNone/>
            </a:pPr>
            <a:r>
              <a:rPr lang="tr-TR" altLang="tr-TR" sz="2800" i="1" dirty="0">
                <a:solidFill>
                  <a:schemeClr val="hlink"/>
                </a:solidFill>
              </a:rPr>
              <a:t>XIV. Louis</a:t>
            </a:r>
          </a:p>
        </p:txBody>
      </p:sp>
      <p:sp>
        <p:nvSpPr>
          <p:cNvPr id="5" name="Rectangle 3">
            <a:extLst>
              <a:ext uri="{FF2B5EF4-FFF2-40B4-BE49-F238E27FC236}">
                <a16:creationId xmlns:a16="http://schemas.microsoft.com/office/drawing/2014/main" id="{7DCF6BD6-582E-42CB-8B07-912C5D0D9338}"/>
              </a:ext>
            </a:extLst>
          </p:cNvPr>
          <p:cNvSpPr txBox="1">
            <a:spLocks noChangeArrowheads="1"/>
          </p:cNvSpPr>
          <p:nvPr/>
        </p:nvSpPr>
        <p:spPr bwMode="auto">
          <a:xfrm>
            <a:off x="1319720" y="2569128"/>
            <a:ext cx="11027391"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tr-TR" altLang="tr-TR" sz="2800" dirty="0">
                <a:solidFill>
                  <a:schemeClr val="tx2"/>
                </a:solidFill>
              </a:rPr>
              <a:t>ÇOK ÖNEMLİ NOT:</a:t>
            </a:r>
          </a:p>
          <a:p>
            <a:pPr marL="0" indent="0">
              <a:buFontTx/>
              <a:buNone/>
            </a:pPr>
            <a:r>
              <a:rPr lang="tr-TR" altLang="tr-TR" sz="2800" dirty="0">
                <a:solidFill>
                  <a:schemeClr val="tx2"/>
                </a:solidFill>
              </a:rPr>
              <a:t>Arka arkaya sıralandıkları için virgülle veya çizgiyle ayrılan rakamlardan  yalnızca  sonuncu  rakamdan sonra  nokta  konur:</a:t>
            </a:r>
            <a:r>
              <a:rPr lang="tr-TR" altLang="tr-TR" sz="2800" i="1" dirty="0">
                <a:solidFill>
                  <a:schemeClr val="tx2"/>
                </a:solidFill>
              </a:rPr>
              <a:t> </a:t>
            </a:r>
          </a:p>
          <a:p>
            <a:pPr>
              <a:buFontTx/>
              <a:buNone/>
            </a:pPr>
            <a:r>
              <a:rPr lang="tr-TR" altLang="tr-TR" sz="2800" i="1" dirty="0"/>
              <a:t>	</a:t>
            </a:r>
          </a:p>
          <a:p>
            <a:pPr>
              <a:buFontTx/>
              <a:buNone/>
            </a:pPr>
            <a:r>
              <a:rPr lang="tr-TR" altLang="tr-TR" sz="2800" i="1" dirty="0"/>
              <a:t>	</a:t>
            </a:r>
            <a:r>
              <a:rPr lang="tr-TR" altLang="tr-TR" sz="2800" i="1" dirty="0">
                <a:solidFill>
                  <a:schemeClr val="hlink"/>
                </a:solidFill>
              </a:rPr>
              <a:t>3, 4 ve 7. maddeler…</a:t>
            </a:r>
          </a:p>
          <a:p>
            <a:pPr>
              <a:buFontTx/>
              <a:buNone/>
            </a:pPr>
            <a:r>
              <a:rPr lang="tr-TR" altLang="tr-TR" sz="2800" i="1" dirty="0">
                <a:solidFill>
                  <a:schemeClr val="hlink"/>
                </a:solidFill>
              </a:rPr>
              <a:t>	XII – XIV. yüzyıllar arasında…</a:t>
            </a:r>
          </a:p>
        </p:txBody>
      </p:sp>
    </p:spTree>
    <p:extLst>
      <p:ext uri="{BB962C8B-B14F-4D97-AF65-F5344CB8AC3E}">
        <p14:creationId xmlns:p14="http://schemas.microsoft.com/office/powerpoint/2010/main" val="1941333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7" name="Rectangle 3">
            <a:extLst>
              <a:ext uri="{FF2B5EF4-FFF2-40B4-BE49-F238E27FC236}">
                <a16:creationId xmlns:a16="http://schemas.microsoft.com/office/drawing/2014/main" id="{2209A5E7-4968-4E7A-BAF9-A32D6C474A2A}"/>
              </a:ext>
            </a:extLst>
          </p:cNvPr>
          <p:cNvSpPr>
            <a:spLocks noGrp="1" noChangeArrowheads="1"/>
          </p:cNvSpPr>
          <p:nvPr>
            <p:ph type="body" idx="4294967295"/>
          </p:nvPr>
        </p:nvSpPr>
        <p:spPr>
          <a:xfrm>
            <a:off x="1629771" y="1322696"/>
            <a:ext cx="8229600" cy="2894463"/>
          </a:xfrm>
        </p:spPr>
        <p:txBody>
          <a:bodyPr/>
          <a:lstStyle/>
          <a:p>
            <a:pPr>
              <a:buFontTx/>
              <a:buNone/>
            </a:pPr>
            <a:r>
              <a:rPr lang="tr-TR" altLang="tr-TR" b="1" dirty="0"/>
              <a:t>	</a:t>
            </a:r>
            <a:r>
              <a:rPr lang="tr-TR" altLang="tr-TR" dirty="0">
                <a:solidFill>
                  <a:schemeClr val="tx2"/>
                </a:solidFill>
              </a:rPr>
              <a:t>Saat ve dakika gösteren sayıları birbirinden ayırmak için konur: </a:t>
            </a:r>
            <a:endParaRPr lang="tr-TR" altLang="tr-TR" i="1" dirty="0"/>
          </a:p>
          <a:p>
            <a:pPr>
              <a:buFontTx/>
              <a:buNone/>
            </a:pPr>
            <a:r>
              <a:rPr lang="tr-TR" altLang="tr-TR" i="1" dirty="0"/>
              <a:t>		</a:t>
            </a:r>
          </a:p>
          <a:p>
            <a:pPr algn="ctr">
              <a:buFontTx/>
              <a:buNone/>
            </a:pPr>
            <a:r>
              <a:rPr lang="tr-TR" altLang="tr-TR" i="1" dirty="0"/>
              <a:t>		</a:t>
            </a:r>
            <a:r>
              <a:rPr lang="tr-TR" altLang="tr-TR" sz="2800" b="1" dirty="0">
                <a:solidFill>
                  <a:schemeClr val="folHlink"/>
                </a:solidFill>
              </a:rPr>
              <a:t>Tren 09.15'te kalktı. </a:t>
            </a:r>
          </a:p>
          <a:p>
            <a:pPr algn="ctr">
              <a:buFontTx/>
              <a:buNone/>
            </a:pPr>
            <a:r>
              <a:rPr lang="tr-TR" altLang="tr-TR" sz="2800" b="1" dirty="0">
                <a:solidFill>
                  <a:schemeClr val="folHlink"/>
                </a:solidFill>
              </a:rPr>
              <a:t>		Toplantı 13.00’te başladı.</a:t>
            </a:r>
          </a:p>
          <a:p>
            <a:pPr algn="ctr">
              <a:buFontTx/>
              <a:buNone/>
            </a:pPr>
            <a:endParaRPr lang="tr-TR" altLang="tr-TR" sz="2800" b="1" dirty="0">
              <a:solidFill>
                <a:schemeClr val="folHlink"/>
              </a:solidFill>
            </a:endParaRPr>
          </a:p>
          <a:p>
            <a:pPr algn="ctr">
              <a:buFontTx/>
              <a:buNone/>
            </a:pPr>
            <a:r>
              <a:rPr lang="tr-TR" altLang="tr-TR" sz="2800" b="1" dirty="0">
                <a:solidFill>
                  <a:schemeClr val="tx2"/>
                </a:solidFill>
              </a:rPr>
              <a:t>Dikkat: 13.00’de </a:t>
            </a:r>
            <a:r>
              <a:rPr lang="tr-TR" altLang="tr-TR" sz="2800" b="1" u="sng" dirty="0">
                <a:solidFill>
                  <a:schemeClr val="tx2"/>
                </a:solidFill>
              </a:rPr>
              <a:t>olmaz</a:t>
            </a:r>
          </a:p>
          <a:p>
            <a:pPr algn="ctr">
              <a:buFontTx/>
              <a:buNone/>
            </a:pPr>
            <a:r>
              <a:rPr lang="tr-TR" altLang="tr-TR" sz="2800" b="1" dirty="0">
                <a:solidFill>
                  <a:schemeClr val="tx2"/>
                </a:solidFill>
              </a:rPr>
              <a:t>13.00’da </a:t>
            </a:r>
            <a:r>
              <a:rPr lang="tr-TR" altLang="tr-TR" sz="2800" b="1" u="sng" dirty="0">
                <a:solidFill>
                  <a:schemeClr val="tx2"/>
                </a:solidFill>
              </a:rPr>
              <a:t>olmaz</a:t>
            </a:r>
          </a:p>
          <a:p>
            <a:pPr>
              <a:buFontTx/>
              <a:buNone/>
            </a:pPr>
            <a:endParaRPr lang="tr-TR" altLang="tr-TR" sz="2800" b="1" dirty="0">
              <a:solidFill>
                <a:schemeClr val="folHlink"/>
              </a:solidFill>
            </a:endParaRPr>
          </a:p>
        </p:txBody>
      </p:sp>
    </p:spTree>
    <p:extLst>
      <p:ext uri="{BB962C8B-B14F-4D97-AF65-F5344CB8AC3E}">
        <p14:creationId xmlns:p14="http://schemas.microsoft.com/office/powerpoint/2010/main" val="445283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a:extLst>
              <a:ext uri="{FF2B5EF4-FFF2-40B4-BE49-F238E27FC236}">
                <a16:creationId xmlns:a16="http://schemas.microsoft.com/office/drawing/2014/main" id="{31C217F9-87D0-46EF-88D4-910B573B49AE}"/>
              </a:ext>
            </a:extLst>
          </p:cNvPr>
          <p:cNvSpPr>
            <a:spLocks noGrp="1" noChangeArrowheads="1"/>
          </p:cNvSpPr>
          <p:nvPr>
            <p:ph type="title"/>
          </p:nvPr>
        </p:nvSpPr>
        <p:spPr>
          <a:xfrm>
            <a:off x="2209800" y="94735"/>
            <a:ext cx="6870700" cy="1600200"/>
          </a:xfrm>
        </p:spPr>
        <p:txBody>
          <a:bodyPr/>
          <a:lstStyle/>
          <a:p>
            <a:br>
              <a:rPr lang="tr-TR" altLang="tr-TR" sz="3200" b="1" dirty="0">
                <a:solidFill>
                  <a:schemeClr val="tx2"/>
                </a:solidFill>
              </a:rPr>
            </a:br>
            <a:br>
              <a:rPr lang="tr-TR" altLang="tr-TR" sz="3200" b="1" dirty="0">
                <a:solidFill>
                  <a:schemeClr val="tx2"/>
                </a:solidFill>
              </a:rPr>
            </a:br>
            <a:br>
              <a:rPr lang="tr-TR" altLang="tr-TR" sz="3200" b="1" dirty="0">
                <a:solidFill>
                  <a:schemeClr val="tx2"/>
                </a:solidFill>
              </a:rPr>
            </a:br>
            <a:r>
              <a:rPr lang="tr-TR" altLang="tr-TR" sz="3200" b="1" dirty="0">
                <a:solidFill>
                  <a:schemeClr val="tx2"/>
                </a:solidFill>
              </a:rPr>
              <a:t>Virgül ( , ) </a:t>
            </a:r>
            <a:br>
              <a:rPr lang="tr-TR" altLang="tr-TR" sz="3200" b="1" dirty="0">
                <a:solidFill>
                  <a:schemeClr val="tx2"/>
                </a:solidFill>
              </a:rPr>
            </a:br>
            <a:r>
              <a:rPr lang="tr-TR" altLang="tr-TR" sz="3200" dirty="0">
                <a:solidFill>
                  <a:schemeClr val="tx2"/>
                </a:solidFill>
              </a:rPr>
              <a:t>Kelimeleri, sıralı cümleleri birbirinden ayırmak için konur:</a:t>
            </a:r>
          </a:p>
        </p:txBody>
      </p:sp>
      <p:sp>
        <p:nvSpPr>
          <p:cNvPr id="525315" name="Rectangle 3">
            <a:extLst>
              <a:ext uri="{FF2B5EF4-FFF2-40B4-BE49-F238E27FC236}">
                <a16:creationId xmlns:a16="http://schemas.microsoft.com/office/drawing/2014/main" id="{32D7403C-488B-4213-AA7C-EB8E2AA70BDA}"/>
              </a:ext>
            </a:extLst>
          </p:cNvPr>
          <p:cNvSpPr>
            <a:spLocks noGrp="1" noChangeArrowheads="1"/>
          </p:cNvSpPr>
          <p:nvPr>
            <p:ph type="body" idx="1"/>
          </p:nvPr>
        </p:nvSpPr>
        <p:spPr>
          <a:xfrm>
            <a:off x="2209800" y="1447800"/>
            <a:ext cx="7696200" cy="4038600"/>
          </a:xfrm>
        </p:spPr>
        <p:txBody>
          <a:bodyPr/>
          <a:lstStyle/>
          <a:p>
            <a:pPr>
              <a:lnSpc>
                <a:spcPct val="90000"/>
              </a:lnSpc>
            </a:pPr>
            <a:endParaRPr lang="tr-TR" altLang="tr-TR" sz="2400" b="1" i="1" dirty="0">
              <a:solidFill>
                <a:schemeClr val="hlink"/>
              </a:solidFill>
            </a:endParaRPr>
          </a:p>
          <a:p>
            <a:pPr>
              <a:lnSpc>
                <a:spcPct val="90000"/>
              </a:lnSpc>
              <a:buFontTx/>
              <a:buNone/>
            </a:pPr>
            <a:endParaRPr lang="tr-TR" altLang="tr-TR" sz="2400" b="1" i="1" dirty="0">
              <a:solidFill>
                <a:schemeClr val="hlink"/>
              </a:solidFill>
              <a:latin typeface="Century Schoolbook" panose="02040604050505020304" pitchFamily="18" charset="0"/>
            </a:endParaRPr>
          </a:p>
          <a:p>
            <a:pPr>
              <a:lnSpc>
                <a:spcPct val="90000"/>
              </a:lnSpc>
            </a:pPr>
            <a:r>
              <a:rPr lang="tr-TR" altLang="tr-TR" sz="2400" b="1" i="1" dirty="0">
                <a:solidFill>
                  <a:schemeClr val="hlink"/>
                </a:solidFill>
                <a:latin typeface="Century Schoolbook" panose="02040604050505020304" pitchFamily="18" charset="0"/>
              </a:rPr>
              <a:t>Umduk, bekledik, düşündük.</a:t>
            </a:r>
            <a:r>
              <a:rPr lang="tr-TR" altLang="tr-TR" sz="2400" i="1" dirty="0">
                <a:latin typeface="Century Schoolbook" panose="02040604050505020304" pitchFamily="18" charset="0"/>
              </a:rPr>
              <a:t> </a:t>
            </a:r>
            <a:r>
              <a:rPr lang="tr-TR" altLang="tr-TR" sz="2400" dirty="0">
                <a:latin typeface="Century Schoolbook" panose="02040604050505020304" pitchFamily="18" charset="0"/>
              </a:rPr>
              <a:t>                     						</a:t>
            </a:r>
            <a:r>
              <a:rPr lang="tr-TR" altLang="tr-TR" sz="2400" i="1" dirty="0">
                <a:solidFill>
                  <a:srgbClr val="9ACCA7"/>
                </a:solidFill>
                <a:latin typeface="Century Schoolbook" panose="02040604050505020304" pitchFamily="18" charset="0"/>
              </a:rPr>
              <a:t>(Yakup Kadri)</a:t>
            </a:r>
          </a:p>
          <a:p>
            <a:pPr>
              <a:lnSpc>
                <a:spcPct val="90000"/>
              </a:lnSpc>
            </a:pPr>
            <a:endParaRPr lang="tr-TR" altLang="tr-TR" sz="2400" i="1" dirty="0">
              <a:solidFill>
                <a:srgbClr val="9ACCA7"/>
              </a:solidFill>
              <a:latin typeface="Century Schoolbook" panose="02040604050505020304" pitchFamily="18" charset="0"/>
            </a:endParaRPr>
          </a:p>
          <a:p>
            <a:pPr>
              <a:lnSpc>
                <a:spcPct val="90000"/>
              </a:lnSpc>
            </a:pPr>
            <a:r>
              <a:rPr lang="tr-TR" altLang="tr-TR" sz="2400" b="1" i="1" dirty="0">
                <a:solidFill>
                  <a:schemeClr val="hlink"/>
                </a:solidFill>
                <a:latin typeface="Century Schoolbook" panose="02040604050505020304" pitchFamily="18" charset="0"/>
              </a:rPr>
              <a:t>Fakat yol otomobillere yasak olduğundan o da herkes gibi tramvaya biner, kimse kendisine dikkat etmez.		</a:t>
            </a:r>
            <a:r>
              <a:rPr lang="tr-TR" altLang="tr-TR" sz="2400" dirty="0">
                <a:latin typeface="Century Schoolbook" panose="02040604050505020304" pitchFamily="18" charset="0"/>
              </a:rPr>
              <a:t>   							</a:t>
            </a:r>
            <a:r>
              <a:rPr lang="tr-TR" altLang="tr-TR" sz="2400" i="1" dirty="0">
                <a:solidFill>
                  <a:srgbClr val="9ACCA7"/>
                </a:solidFill>
                <a:latin typeface="Century Schoolbook" panose="02040604050505020304" pitchFamily="18" charset="0"/>
              </a:rPr>
              <a:t>(Falih Rıfkı)</a:t>
            </a:r>
          </a:p>
        </p:txBody>
      </p:sp>
    </p:spTree>
    <p:extLst>
      <p:ext uri="{BB962C8B-B14F-4D97-AF65-F5344CB8AC3E}">
        <p14:creationId xmlns:p14="http://schemas.microsoft.com/office/powerpoint/2010/main" val="217919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a:extLst>
              <a:ext uri="{FF2B5EF4-FFF2-40B4-BE49-F238E27FC236}">
                <a16:creationId xmlns:a16="http://schemas.microsoft.com/office/drawing/2014/main" id="{8A5074E9-00B0-49D8-A14C-DC0A278D4AF5}"/>
              </a:ext>
            </a:extLst>
          </p:cNvPr>
          <p:cNvSpPr>
            <a:spLocks noGrp="1" noChangeArrowheads="1"/>
          </p:cNvSpPr>
          <p:nvPr>
            <p:ph type="title"/>
          </p:nvPr>
        </p:nvSpPr>
        <p:spPr/>
        <p:txBody>
          <a:bodyPr/>
          <a:lstStyle/>
          <a:p>
            <a:r>
              <a:rPr lang="tr-TR" altLang="tr-TR" sz="3200" dirty="0">
                <a:solidFill>
                  <a:schemeClr val="tx2"/>
                </a:solidFill>
              </a:rPr>
              <a:t>Uzun cümlelerde yüklemden uzak düşmüş olan ögeleri belirtmek için konur:</a:t>
            </a:r>
          </a:p>
        </p:txBody>
      </p:sp>
      <p:sp>
        <p:nvSpPr>
          <p:cNvPr id="527363" name="Rectangle 3">
            <a:extLst>
              <a:ext uri="{FF2B5EF4-FFF2-40B4-BE49-F238E27FC236}">
                <a16:creationId xmlns:a16="http://schemas.microsoft.com/office/drawing/2014/main" id="{1F27E5FF-75F3-45FB-B783-13477F6FABD6}"/>
              </a:ext>
            </a:extLst>
          </p:cNvPr>
          <p:cNvSpPr>
            <a:spLocks noGrp="1" noChangeArrowheads="1"/>
          </p:cNvSpPr>
          <p:nvPr>
            <p:ph type="body" idx="1"/>
          </p:nvPr>
        </p:nvSpPr>
        <p:spPr/>
        <p:txBody>
          <a:bodyPr/>
          <a:lstStyle/>
          <a:p>
            <a:pPr>
              <a:lnSpc>
                <a:spcPct val="90000"/>
              </a:lnSpc>
            </a:pPr>
            <a:endParaRPr lang="tr-TR" altLang="tr-TR" i="1" dirty="0"/>
          </a:p>
          <a:p>
            <a:pPr>
              <a:lnSpc>
                <a:spcPct val="90000"/>
              </a:lnSpc>
            </a:pPr>
            <a:r>
              <a:rPr lang="tr-TR" altLang="tr-TR" sz="2800" b="1" i="1" dirty="0">
                <a:solidFill>
                  <a:schemeClr val="hlink"/>
                </a:solidFill>
                <a:latin typeface="Century Schoolbook" panose="02040604050505020304" pitchFamily="18" charset="0"/>
              </a:rPr>
              <a:t>Saniye Hanımefendi</a:t>
            </a:r>
            <a:r>
              <a:rPr lang="tr-TR" altLang="tr-TR" sz="2800" b="1" i="1" dirty="0">
                <a:solidFill>
                  <a:schemeClr val="tx2"/>
                </a:solidFill>
                <a:latin typeface="Century Schoolbook" panose="02040604050505020304" pitchFamily="18" charset="0"/>
              </a:rPr>
              <a:t>,</a:t>
            </a:r>
            <a:r>
              <a:rPr lang="tr-TR" altLang="tr-TR" sz="2800" b="1" i="1" dirty="0">
                <a:solidFill>
                  <a:schemeClr val="hlink"/>
                </a:solidFill>
                <a:latin typeface="Century Schoolbook" panose="02040604050505020304" pitchFamily="18" charset="0"/>
              </a:rPr>
              <a:t> merdivenlerde oğlunun ayak seslerini duyar duymaz</a:t>
            </a:r>
            <a:r>
              <a:rPr lang="tr-TR" altLang="tr-TR" sz="2800" b="1" i="1" dirty="0">
                <a:solidFill>
                  <a:schemeClr val="tx2"/>
                </a:solidFill>
                <a:latin typeface="Century Schoolbook" panose="02040604050505020304" pitchFamily="18" charset="0"/>
              </a:rPr>
              <a:t>,</a:t>
            </a:r>
            <a:r>
              <a:rPr lang="tr-TR" altLang="tr-TR" sz="2800" b="1" i="1" dirty="0">
                <a:solidFill>
                  <a:schemeClr val="hlink"/>
                </a:solidFill>
                <a:latin typeface="Century Schoolbook" panose="02040604050505020304" pitchFamily="18" charset="0"/>
              </a:rPr>
              <a:t> hasretlisini karşılamaya atılan bir genç kadın gibi</a:t>
            </a:r>
            <a:r>
              <a:rPr lang="tr-TR" altLang="tr-TR" sz="2800" b="1" i="1" dirty="0">
                <a:solidFill>
                  <a:schemeClr val="tx2"/>
                </a:solidFill>
                <a:latin typeface="Century Schoolbook" panose="02040604050505020304" pitchFamily="18" charset="0"/>
              </a:rPr>
              <a:t>,</a:t>
            </a:r>
            <a:r>
              <a:rPr lang="tr-TR" altLang="tr-TR" sz="2800" b="1" i="1" dirty="0">
                <a:solidFill>
                  <a:schemeClr val="hlink"/>
                </a:solidFill>
                <a:latin typeface="Century Schoolbook" panose="02040604050505020304" pitchFamily="18" charset="0"/>
              </a:rPr>
              <a:t> koltuğundan fırlamış ve ona kapıyı kendi eliyle açmaya gelmişti. </a:t>
            </a:r>
          </a:p>
          <a:p>
            <a:pPr>
              <a:lnSpc>
                <a:spcPct val="90000"/>
              </a:lnSpc>
              <a:buFontTx/>
              <a:buNone/>
            </a:pPr>
            <a:r>
              <a:rPr lang="tr-TR" altLang="tr-TR" sz="2800" b="1" i="1" dirty="0">
                <a:solidFill>
                  <a:schemeClr val="hlink"/>
                </a:solidFill>
              </a:rPr>
              <a:t>						</a:t>
            </a:r>
            <a:r>
              <a:rPr lang="tr-TR" altLang="tr-TR" sz="2400" b="1" i="1" dirty="0">
                <a:solidFill>
                  <a:srgbClr val="9ACCA7"/>
                </a:solidFill>
              </a:rPr>
              <a:t>(Yakup Kadri)</a:t>
            </a:r>
          </a:p>
        </p:txBody>
      </p:sp>
    </p:spTree>
    <p:extLst>
      <p:ext uri="{BB962C8B-B14F-4D97-AF65-F5344CB8AC3E}">
        <p14:creationId xmlns:p14="http://schemas.microsoft.com/office/powerpoint/2010/main" val="418738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3" name="Rectangle 3">
            <a:extLst>
              <a:ext uri="{FF2B5EF4-FFF2-40B4-BE49-F238E27FC236}">
                <a16:creationId xmlns:a16="http://schemas.microsoft.com/office/drawing/2014/main" id="{50799BA9-D99F-4F84-AEF7-DBEBD6F4CEB3}"/>
              </a:ext>
            </a:extLst>
          </p:cNvPr>
          <p:cNvSpPr>
            <a:spLocks noGrp="1" noChangeArrowheads="1"/>
          </p:cNvSpPr>
          <p:nvPr>
            <p:ph type="body" idx="4294967295"/>
          </p:nvPr>
        </p:nvSpPr>
        <p:spPr>
          <a:xfrm>
            <a:off x="1828800" y="990600"/>
            <a:ext cx="9362364" cy="4495800"/>
          </a:xfrm>
        </p:spPr>
        <p:txBody>
          <a:bodyPr/>
          <a:lstStyle/>
          <a:p>
            <a:pPr>
              <a:buFontTx/>
              <a:buNone/>
            </a:pPr>
            <a:r>
              <a:rPr lang="tr-TR" altLang="tr-TR" b="1" dirty="0"/>
              <a:t>	</a:t>
            </a:r>
            <a:r>
              <a:rPr lang="tr-TR" altLang="tr-TR" dirty="0">
                <a:solidFill>
                  <a:schemeClr val="tx2"/>
                </a:solidFill>
              </a:rPr>
              <a:t>Kendisinden sonraki cümleye bağlı olarak ret, kabul ve teşvik bildiren</a:t>
            </a:r>
            <a:r>
              <a:rPr lang="tr-TR" altLang="tr-TR" i="1" dirty="0">
                <a:solidFill>
                  <a:schemeClr val="tx2"/>
                </a:solidFill>
              </a:rPr>
              <a:t> </a:t>
            </a:r>
            <a:r>
              <a:rPr lang="tr-TR" altLang="tr-TR" b="1" i="1" dirty="0">
                <a:solidFill>
                  <a:schemeClr val="tx2"/>
                </a:solidFill>
              </a:rPr>
              <a:t>hayır, yok, evet, peki, pekâlâ, tamam, olur, hayhay, </a:t>
            </a:r>
            <a:r>
              <a:rPr lang="tr-TR" altLang="tr-TR" b="1" i="1" dirty="0" err="1">
                <a:solidFill>
                  <a:schemeClr val="tx2"/>
                </a:solidFill>
              </a:rPr>
              <a:t>başüstüne</a:t>
            </a:r>
            <a:r>
              <a:rPr lang="tr-TR" altLang="tr-TR" b="1" i="1" dirty="0">
                <a:solidFill>
                  <a:schemeClr val="tx2"/>
                </a:solidFill>
              </a:rPr>
              <a:t>, öyle, haydi, elbette</a:t>
            </a:r>
            <a:r>
              <a:rPr lang="tr-TR" altLang="tr-TR" i="1" dirty="0">
                <a:solidFill>
                  <a:schemeClr val="tx2"/>
                </a:solidFill>
              </a:rPr>
              <a:t> </a:t>
            </a:r>
            <a:r>
              <a:rPr lang="tr-TR" altLang="tr-TR" dirty="0">
                <a:solidFill>
                  <a:schemeClr val="tx2"/>
                </a:solidFill>
              </a:rPr>
              <a:t>gibi kelimelerden sonra konur</a:t>
            </a:r>
            <a:r>
              <a:rPr lang="tr-TR" altLang="tr-TR" i="1" dirty="0">
                <a:solidFill>
                  <a:schemeClr val="tx2"/>
                </a:solidFill>
              </a:rPr>
              <a:t>:</a:t>
            </a:r>
            <a:r>
              <a:rPr lang="tr-TR" altLang="tr-TR" dirty="0">
                <a:solidFill>
                  <a:schemeClr val="tx2"/>
                </a:solidFill>
              </a:rPr>
              <a:t> </a:t>
            </a:r>
          </a:p>
          <a:p>
            <a:pPr>
              <a:buFontTx/>
              <a:buNone/>
            </a:pPr>
            <a:endParaRPr lang="tr-TR" altLang="tr-TR" dirty="0">
              <a:solidFill>
                <a:srgbClr val="00B050"/>
              </a:solidFill>
            </a:endParaRPr>
          </a:p>
          <a:p>
            <a:pPr>
              <a:buFontTx/>
              <a:buNone/>
            </a:pPr>
            <a:r>
              <a:rPr lang="tr-TR" altLang="tr-TR" dirty="0">
                <a:solidFill>
                  <a:srgbClr val="00B050"/>
                </a:solidFill>
              </a:rPr>
              <a:t>	Evet, bundan sonra yapacağız.</a:t>
            </a:r>
          </a:p>
        </p:txBody>
      </p:sp>
    </p:spTree>
    <p:extLst>
      <p:ext uri="{BB962C8B-B14F-4D97-AF65-F5344CB8AC3E}">
        <p14:creationId xmlns:p14="http://schemas.microsoft.com/office/powerpoint/2010/main" val="246550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2255" y="309350"/>
            <a:ext cx="6483539" cy="4971833"/>
          </a:xfrm>
          <a:prstGeom prst="rect">
            <a:avLst/>
          </a:prstGeom>
        </p:spPr>
      </p:pic>
      <p:sp>
        <p:nvSpPr>
          <p:cNvPr id="3" name="Dikdörtgen 2"/>
          <p:cNvSpPr/>
          <p:nvPr/>
        </p:nvSpPr>
        <p:spPr>
          <a:xfrm>
            <a:off x="3150631" y="5632692"/>
            <a:ext cx="5586786" cy="646331"/>
          </a:xfrm>
          <a:prstGeom prst="rect">
            <a:avLst/>
          </a:prstGeom>
        </p:spPr>
        <p:txBody>
          <a:bodyPr wrap="none">
            <a:spAutoFit/>
          </a:bodyPr>
          <a:lstStyle/>
          <a:p>
            <a:r>
              <a:rPr lang="tr-TR" sz="3600" dirty="0">
                <a:solidFill>
                  <a:srgbClr val="FF0000"/>
                </a:solidFill>
              </a:rPr>
              <a:t>Lügatle pehlivanlık olmaz!</a:t>
            </a:r>
          </a:p>
        </p:txBody>
      </p:sp>
    </p:spTree>
    <p:extLst>
      <p:ext uri="{BB962C8B-B14F-4D97-AF65-F5344CB8AC3E}">
        <p14:creationId xmlns:p14="http://schemas.microsoft.com/office/powerpoint/2010/main" val="271643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2">
            <a:extLst>
              <a:ext uri="{FF2B5EF4-FFF2-40B4-BE49-F238E27FC236}">
                <a16:creationId xmlns:a16="http://schemas.microsoft.com/office/drawing/2014/main" id="{4144ADC3-48B2-459C-B893-3C4F01E113D6}"/>
              </a:ext>
            </a:extLst>
          </p:cNvPr>
          <p:cNvSpPr>
            <a:spLocks noGrp="1" noChangeArrowheads="1"/>
          </p:cNvSpPr>
          <p:nvPr>
            <p:ph type="title"/>
          </p:nvPr>
        </p:nvSpPr>
        <p:spPr>
          <a:xfrm>
            <a:off x="2209800" y="152400"/>
            <a:ext cx="6870700" cy="1981200"/>
          </a:xfrm>
        </p:spPr>
        <p:txBody>
          <a:bodyPr/>
          <a:lstStyle/>
          <a:p>
            <a:r>
              <a:rPr lang="tr-TR" altLang="tr-TR" sz="3200" dirty="0">
                <a:solidFill>
                  <a:schemeClr val="tx2"/>
                </a:solidFill>
              </a:rPr>
              <a:t>Hitap için kullanılan sözlerden sonra konur: </a:t>
            </a:r>
            <a:br>
              <a:rPr lang="tr-TR" altLang="tr-TR" sz="3200" i="1" dirty="0">
                <a:solidFill>
                  <a:schemeClr val="tx2"/>
                </a:solidFill>
              </a:rPr>
            </a:br>
            <a:endParaRPr lang="tr-TR" altLang="tr-TR" sz="3200" i="1" dirty="0">
              <a:solidFill>
                <a:schemeClr val="tx2"/>
              </a:solidFill>
            </a:endParaRPr>
          </a:p>
        </p:txBody>
      </p:sp>
      <p:sp>
        <p:nvSpPr>
          <p:cNvPr id="535555" name="Rectangle 3">
            <a:extLst>
              <a:ext uri="{FF2B5EF4-FFF2-40B4-BE49-F238E27FC236}">
                <a16:creationId xmlns:a16="http://schemas.microsoft.com/office/drawing/2014/main" id="{13655163-0F86-4496-9158-8C5AAAE58575}"/>
              </a:ext>
            </a:extLst>
          </p:cNvPr>
          <p:cNvSpPr>
            <a:spLocks noGrp="1" noChangeArrowheads="1"/>
          </p:cNvSpPr>
          <p:nvPr>
            <p:ph type="body" idx="1"/>
          </p:nvPr>
        </p:nvSpPr>
        <p:spPr/>
        <p:txBody>
          <a:bodyPr/>
          <a:lstStyle/>
          <a:p>
            <a:r>
              <a:rPr lang="tr-TR" altLang="tr-TR" i="1" dirty="0">
                <a:solidFill>
                  <a:schemeClr val="folHlink"/>
                </a:solidFill>
              </a:rPr>
              <a:t>Sayın Başkan</a:t>
            </a:r>
            <a:r>
              <a:rPr lang="tr-TR" altLang="tr-TR" i="1" dirty="0">
                <a:solidFill>
                  <a:schemeClr val="tx2"/>
                </a:solidFill>
              </a:rPr>
              <a:t>,</a:t>
            </a:r>
          </a:p>
          <a:p>
            <a:r>
              <a:rPr lang="tr-TR" altLang="tr-TR" i="1" dirty="0">
                <a:solidFill>
                  <a:schemeClr val="folHlink"/>
                </a:solidFill>
              </a:rPr>
              <a:t>Sevgili Kardeşim</a:t>
            </a:r>
            <a:r>
              <a:rPr lang="tr-TR" altLang="tr-TR" i="1" dirty="0">
                <a:solidFill>
                  <a:schemeClr val="tx2"/>
                </a:solidFill>
              </a:rPr>
              <a:t>,</a:t>
            </a:r>
          </a:p>
          <a:p>
            <a:r>
              <a:rPr lang="tr-TR" altLang="tr-TR" i="1" dirty="0">
                <a:solidFill>
                  <a:schemeClr val="folHlink"/>
                </a:solidFill>
              </a:rPr>
              <a:t>Değerli Arkadaşım</a:t>
            </a:r>
            <a:r>
              <a:rPr lang="tr-TR" altLang="tr-TR" i="1" dirty="0">
                <a:solidFill>
                  <a:schemeClr val="tx2"/>
                </a:solidFill>
              </a:rPr>
              <a:t>,</a:t>
            </a:r>
          </a:p>
          <a:p>
            <a:endParaRPr lang="tr-TR" altLang="tr-TR" i="1" dirty="0">
              <a:solidFill>
                <a:schemeClr val="folHlink"/>
              </a:solidFill>
            </a:endParaRPr>
          </a:p>
          <a:p>
            <a:pPr>
              <a:buFontTx/>
              <a:buNone/>
            </a:pPr>
            <a:r>
              <a:rPr lang="tr-TR" altLang="tr-TR" sz="3600" i="1" dirty="0"/>
              <a:t>	</a:t>
            </a:r>
            <a:endParaRPr lang="tr-TR" altLang="tr-TR" sz="2800" i="1" dirty="0">
              <a:solidFill>
                <a:srgbClr val="9ACCA7"/>
              </a:solidFill>
              <a:latin typeface="Century Schoolbook" panose="02040604050505020304" pitchFamily="18" charset="0"/>
            </a:endParaRPr>
          </a:p>
        </p:txBody>
      </p:sp>
    </p:spTree>
    <p:extLst>
      <p:ext uri="{BB962C8B-B14F-4D97-AF65-F5344CB8AC3E}">
        <p14:creationId xmlns:p14="http://schemas.microsoft.com/office/powerpoint/2010/main" val="4189651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1" name="Rectangle 3">
            <a:extLst>
              <a:ext uri="{FF2B5EF4-FFF2-40B4-BE49-F238E27FC236}">
                <a16:creationId xmlns:a16="http://schemas.microsoft.com/office/drawing/2014/main" id="{441A8FFB-BC09-490C-87D1-1E4C320C0BFD}"/>
              </a:ext>
            </a:extLst>
          </p:cNvPr>
          <p:cNvSpPr>
            <a:spLocks noGrp="1" noChangeArrowheads="1"/>
          </p:cNvSpPr>
          <p:nvPr>
            <p:ph type="body" idx="4294967295"/>
          </p:nvPr>
        </p:nvSpPr>
        <p:spPr>
          <a:xfrm>
            <a:off x="1828800" y="1219200"/>
            <a:ext cx="8229600" cy="4267200"/>
          </a:xfrm>
        </p:spPr>
        <p:txBody>
          <a:bodyPr/>
          <a:lstStyle/>
          <a:p>
            <a:pPr algn="ctr">
              <a:buFontTx/>
              <a:buNone/>
            </a:pPr>
            <a:r>
              <a:rPr lang="tr-TR" altLang="tr-TR" b="1" dirty="0">
                <a:solidFill>
                  <a:schemeClr val="tx2"/>
                </a:solidFill>
              </a:rPr>
              <a:t>UYARI </a:t>
            </a:r>
          </a:p>
          <a:p>
            <a:pPr algn="ctr">
              <a:buFontTx/>
              <a:buNone/>
            </a:pPr>
            <a:r>
              <a:rPr lang="tr-TR" altLang="tr-TR" dirty="0">
                <a:solidFill>
                  <a:schemeClr val="tx2"/>
                </a:solidFill>
              </a:rPr>
              <a:t>Metin içinde </a:t>
            </a:r>
            <a:r>
              <a:rPr lang="tr-TR" altLang="tr-TR" b="1" i="1" dirty="0">
                <a:solidFill>
                  <a:schemeClr val="tx2"/>
                </a:solidFill>
              </a:rPr>
              <a:t>ve, veya, yahut</a:t>
            </a:r>
            <a:r>
              <a:rPr lang="tr-TR" altLang="tr-TR" dirty="0">
                <a:solidFill>
                  <a:schemeClr val="tx2"/>
                </a:solidFill>
              </a:rPr>
              <a:t> bağlaçlarından önce de sonra da virgül konulmaz.</a:t>
            </a:r>
          </a:p>
        </p:txBody>
      </p:sp>
    </p:spTree>
    <p:extLst>
      <p:ext uri="{BB962C8B-B14F-4D97-AF65-F5344CB8AC3E}">
        <p14:creationId xmlns:p14="http://schemas.microsoft.com/office/powerpoint/2010/main" val="2831812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5" name="Rectangle 3">
            <a:extLst>
              <a:ext uri="{FF2B5EF4-FFF2-40B4-BE49-F238E27FC236}">
                <a16:creationId xmlns:a16="http://schemas.microsoft.com/office/drawing/2014/main" id="{71608C8E-83BB-4599-B33F-64F733D7908C}"/>
              </a:ext>
            </a:extLst>
          </p:cNvPr>
          <p:cNvSpPr>
            <a:spLocks noGrp="1" noChangeArrowheads="1"/>
          </p:cNvSpPr>
          <p:nvPr>
            <p:ph type="body" idx="4294967295"/>
          </p:nvPr>
        </p:nvSpPr>
        <p:spPr>
          <a:xfrm>
            <a:off x="1981200" y="838200"/>
            <a:ext cx="7924800" cy="4648200"/>
          </a:xfrm>
        </p:spPr>
        <p:txBody>
          <a:bodyPr/>
          <a:lstStyle/>
          <a:p>
            <a:pPr algn="ctr">
              <a:buFontTx/>
              <a:buNone/>
            </a:pPr>
            <a:r>
              <a:rPr lang="tr-TR" altLang="tr-TR" sz="3600" b="1" dirty="0">
                <a:solidFill>
                  <a:schemeClr val="tx2"/>
                </a:solidFill>
              </a:rPr>
              <a:t>UYARI: </a:t>
            </a:r>
          </a:p>
          <a:p>
            <a:pPr algn="ctr">
              <a:buFontTx/>
              <a:buNone/>
            </a:pPr>
            <a:r>
              <a:rPr lang="tr-TR" altLang="tr-TR" sz="3600" dirty="0">
                <a:solidFill>
                  <a:schemeClr val="tx2"/>
                </a:solidFill>
              </a:rPr>
              <a:t>Metin içinde </a:t>
            </a:r>
            <a:r>
              <a:rPr lang="tr-TR" altLang="tr-TR" sz="3600" dirty="0">
                <a:solidFill>
                  <a:srgbClr val="00B050"/>
                </a:solidFill>
              </a:rPr>
              <a:t>tekrarlı bağlaçlardan </a:t>
            </a:r>
            <a:r>
              <a:rPr lang="tr-TR" altLang="tr-TR" sz="3600" dirty="0">
                <a:solidFill>
                  <a:schemeClr val="tx2"/>
                </a:solidFill>
              </a:rPr>
              <a:t>önce ve sonra virgül konmaz:</a:t>
            </a:r>
            <a:endParaRPr lang="tr-TR" altLang="tr-TR" sz="3600" i="1" dirty="0">
              <a:solidFill>
                <a:schemeClr val="tx2"/>
              </a:solidFill>
            </a:endParaRPr>
          </a:p>
          <a:p>
            <a:endParaRPr lang="tr-TR" altLang="tr-TR" i="1" dirty="0"/>
          </a:p>
          <a:p>
            <a:r>
              <a:rPr lang="tr-TR" altLang="tr-TR" sz="2800" b="1" i="1" dirty="0">
                <a:solidFill>
                  <a:schemeClr val="hlink"/>
                </a:solidFill>
                <a:latin typeface="Century Schoolbook" panose="02040604050505020304" pitchFamily="18" charset="0"/>
              </a:rPr>
              <a:t>Hem gider hem ağlar.</a:t>
            </a:r>
          </a:p>
          <a:p>
            <a:r>
              <a:rPr lang="tr-TR" altLang="tr-TR" sz="2800" b="1" i="1" dirty="0">
                <a:solidFill>
                  <a:schemeClr val="hlink"/>
                </a:solidFill>
                <a:latin typeface="Century Schoolbook" panose="02040604050505020304" pitchFamily="18" charset="0"/>
              </a:rPr>
              <a:t>Ne kız verir ne dünürü küstürür. </a:t>
            </a:r>
          </a:p>
          <a:p>
            <a:pPr marL="0" indent="0">
              <a:buNone/>
            </a:pPr>
            <a:endParaRPr lang="tr-TR" altLang="tr-TR" sz="2800" b="1" i="1" dirty="0">
              <a:solidFill>
                <a:schemeClr val="hlink"/>
              </a:solidFill>
              <a:latin typeface="Century Schoolbook" panose="02040604050505020304" pitchFamily="18" charset="0"/>
            </a:endParaRPr>
          </a:p>
        </p:txBody>
      </p:sp>
    </p:spTree>
    <p:extLst>
      <p:ext uri="{BB962C8B-B14F-4D97-AF65-F5344CB8AC3E}">
        <p14:creationId xmlns:p14="http://schemas.microsoft.com/office/powerpoint/2010/main" val="354863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7" name="Rectangle 3">
            <a:extLst>
              <a:ext uri="{FF2B5EF4-FFF2-40B4-BE49-F238E27FC236}">
                <a16:creationId xmlns:a16="http://schemas.microsoft.com/office/drawing/2014/main" id="{8549330A-B726-4A76-B58C-7AB4767DCC2F}"/>
              </a:ext>
            </a:extLst>
          </p:cNvPr>
          <p:cNvSpPr>
            <a:spLocks noGrp="1" noChangeArrowheads="1"/>
          </p:cNvSpPr>
          <p:nvPr>
            <p:ph type="body" idx="4294967295"/>
          </p:nvPr>
        </p:nvSpPr>
        <p:spPr>
          <a:xfrm>
            <a:off x="2057400" y="914400"/>
            <a:ext cx="7848600" cy="4572000"/>
          </a:xfrm>
        </p:spPr>
        <p:txBody>
          <a:bodyPr/>
          <a:lstStyle/>
          <a:p>
            <a:pPr algn="ctr">
              <a:buFontTx/>
              <a:buNone/>
            </a:pPr>
            <a:r>
              <a:rPr lang="tr-TR" altLang="tr-TR" i="1" dirty="0">
                <a:solidFill>
                  <a:schemeClr val="tx2"/>
                </a:solidFill>
              </a:rPr>
              <a:t>UYARI</a:t>
            </a:r>
          </a:p>
          <a:p>
            <a:pPr algn="ctr">
              <a:buFontTx/>
              <a:buNone/>
            </a:pPr>
            <a:r>
              <a:rPr lang="tr-TR" altLang="tr-TR" i="1" dirty="0">
                <a:solidFill>
                  <a:schemeClr val="tx2"/>
                </a:solidFill>
              </a:rPr>
              <a:t>  </a:t>
            </a:r>
          </a:p>
          <a:p>
            <a:pPr algn="ctr">
              <a:buFontTx/>
              <a:buNone/>
            </a:pPr>
            <a:r>
              <a:rPr lang="tr-TR" altLang="tr-TR" i="1" dirty="0">
                <a:solidFill>
                  <a:schemeClr val="tx2"/>
                </a:solidFill>
              </a:rPr>
              <a:t>Şart ekinden sonra virgül konmaz.</a:t>
            </a:r>
          </a:p>
          <a:p>
            <a:pPr algn="ctr">
              <a:buFontTx/>
              <a:buNone/>
            </a:pPr>
            <a:r>
              <a:rPr lang="tr-TR" altLang="tr-TR" dirty="0"/>
              <a:t>Gidecekse sen de git.</a:t>
            </a:r>
          </a:p>
        </p:txBody>
      </p:sp>
    </p:spTree>
    <p:extLst>
      <p:ext uri="{BB962C8B-B14F-4D97-AF65-F5344CB8AC3E}">
        <p14:creationId xmlns:p14="http://schemas.microsoft.com/office/powerpoint/2010/main" val="3900385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1" name="Rectangle 3">
            <a:extLst>
              <a:ext uri="{FF2B5EF4-FFF2-40B4-BE49-F238E27FC236}">
                <a16:creationId xmlns:a16="http://schemas.microsoft.com/office/drawing/2014/main" id="{C6992D60-7A1B-47F2-B9FE-C3E31D9D863B}"/>
              </a:ext>
            </a:extLst>
          </p:cNvPr>
          <p:cNvSpPr>
            <a:spLocks noGrp="1" noChangeArrowheads="1"/>
          </p:cNvSpPr>
          <p:nvPr>
            <p:ph type="body" idx="4294967295"/>
          </p:nvPr>
        </p:nvSpPr>
        <p:spPr>
          <a:xfrm>
            <a:off x="405745" y="74142"/>
            <a:ext cx="5780871" cy="4572000"/>
          </a:xfrm>
        </p:spPr>
        <p:txBody>
          <a:bodyPr/>
          <a:lstStyle/>
          <a:p>
            <a:pPr algn="ctr">
              <a:buFontTx/>
              <a:buNone/>
            </a:pPr>
            <a:r>
              <a:rPr lang="tr-TR" altLang="tr-TR" sz="2000" b="1" dirty="0">
                <a:solidFill>
                  <a:schemeClr val="tx2"/>
                </a:solidFill>
              </a:rPr>
              <a:t>UYARI</a:t>
            </a:r>
          </a:p>
          <a:p>
            <a:pPr algn="ctr">
              <a:buFontTx/>
              <a:buNone/>
            </a:pPr>
            <a:r>
              <a:rPr lang="tr-TR" altLang="tr-TR" sz="2000" dirty="0">
                <a:solidFill>
                  <a:schemeClr val="tx2"/>
                </a:solidFill>
              </a:rPr>
              <a:t>Metin içinde zarf-fiil ekleriyle oluşturulmuş kelimelerden sonra virgül konmaz.</a:t>
            </a:r>
          </a:p>
          <a:p>
            <a:pPr algn="ctr">
              <a:buFontTx/>
              <a:buNone/>
            </a:pPr>
            <a:r>
              <a:rPr lang="tr-TR" altLang="tr-TR" sz="2000" dirty="0"/>
              <a:t>Konuşup duruyorlardı.</a:t>
            </a:r>
          </a:p>
          <a:p>
            <a:pPr algn="ctr">
              <a:buFontTx/>
              <a:buNone/>
            </a:pPr>
            <a:r>
              <a:rPr lang="tr-TR" altLang="tr-TR" sz="2000" dirty="0"/>
              <a:t>Sen gelmeden o gitti.</a:t>
            </a:r>
          </a:p>
          <a:p>
            <a:pPr algn="ctr">
              <a:buFontTx/>
              <a:buNone/>
            </a:pPr>
            <a:r>
              <a:rPr lang="tr-TR" altLang="tr-TR" sz="2000" dirty="0"/>
              <a:t>Bu işi bitirince diğerine başlayabilirsin.</a:t>
            </a:r>
          </a:p>
          <a:p>
            <a:pPr algn="ctr">
              <a:buFontTx/>
              <a:buNone/>
            </a:pPr>
            <a:r>
              <a:rPr lang="tr-TR" altLang="tr-TR" sz="2000" dirty="0">
                <a:solidFill>
                  <a:srgbClr val="00B050"/>
                </a:solidFill>
              </a:rPr>
              <a:t>-p, (-</a:t>
            </a:r>
            <a:r>
              <a:rPr lang="tr-TR" altLang="tr-TR" sz="2000" dirty="0" err="1">
                <a:solidFill>
                  <a:srgbClr val="00B050"/>
                </a:solidFill>
              </a:rPr>
              <a:t>ıp</a:t>
            </a:r>
            <a:r>
              <a:rPr lang="tr-TR" altLang="tr-TR" sz="2000" dirty="0">
                <a:solidFill>
                  <a:srgbClr val="00B050"/>
                </a:solidFill>
              </a:rPr>
              <a:t>, -ip, -</a:t>
            </a:r>
            <a:r>
              <a:rPr lang="tr-TR" altLang="tr-TR" sz="2000" dirty="0" err="1">
                <a:solidFill>
                  <a:srgbClr val="00B050"/>
                </a:solidFill>
              </a:rPr>
              <a:t>up</a:t>
            </a:r>
            <a:r>
              <a:rPr lang="tr-TR" altLang="tr-TR" sz="2000" dirty="0">
                <a:solidFill>
                  <a:srgbClr val="00B050"/>
                </a:solidFill>
              </a:rPr>
              <a:t>, -</a:t>
            </a:r>
            <a:r>
              <a:rPr lang="tr-TR" altLang="tr-TR" sz="2000" dirty="0" err="1">
                <a:solidFill>
                  <a:srgbClr val="00B050"/>
                </a:solidFill>
              </a:rPr>
              <a:t>üp</a:t>
            </a:r>
            <a:r>
              <a:rPr lang="tr-TR" altLang="tr-TR" sz="2000" dirty="0">
                <a:solidFill>
                  <a:srgbClr val="00B050"/>
                </a:solidFill>
              </a:rPr>
              <a:t>): olup</a:t>
            </a:r>
          </a:p>
          <a:p>
            <a:pPr algn="ctr">
              <a:buFontTx/>
              <a:buNone/>
            </a:pPr>
            <a:r>
              <a:rPr lang="tr-TR" altLang="tr-TR" sz="2000" dirty="0">
                <a:solidFill>
                  <a:srgbClr val="00B050"/>
                </a:solidFill>
              </a:rPr>
              <a:t>-arak (-erek): yaparak</a:t>
            </a:r>
          </a:p>
          <a:p>
            <a:pPr algn="ctr">
              <a:buFontTx/>
              <a:buNone/>
            </a:pPr>
            <a:r>
              <a:rPr lang="tr-TR" altLang="tr-TR" sz="2000" dirty="0">
                <a:solidFill>
                  <a:srgbClr val="00B050"/>
                </a:solidFill>
              </a:rPr>
              <a:t>-</a:t>
            </a:r>
            <a:r>
              <a:rPr lang="tr-TR" altLang="tr-TR" sz="2000" dirty="0" err="1">
                <a:solidFill>
                  <a:srgbClr val="00B050"/>
                </a:solidFill>
              </a:rPr>
              <a:t>madan</a:t>
            </a:r>
            <a:r>
              <a:rPr lang="tr-TR" altLang="tr-TR" sz="2000" dirty="0">
                <a:solidFill>
                  <a:srgbClr val="00B050"/>
                </a:solidFill>
              </a:rPr>
              <a:t> (-</a:t>
            </a:r>
            <a:r>
              <a:rPr lang="tr-TR" altLang="tr-TR" sz="2000" dirty="0" err="1">
                <a:solidFill>
                  <a:srgbClr val="00B050"/>
                </a:solidFill>
              </a:rPr>
              <a:t>meden</a:t>
            </a:r>
            <a:r>
              <a:rPr lang="tr-TR" altLang="tr-TR" sz="2000" dirty="0">
                <a:solidFill>
                  <a:srgbClr val="00B050"/>
                </a:solidFill>
              </a:rPr>
              <a:t>): olmadan</a:t>
            </a:r>
          </a:p>
          <a:p>
            <a:pPr algn="ctr">
              <a:buFontTx/>
              <a:buNone/>
            </a:pPr>
            <a:r>
              <a:rPr lang="tr-TR" altLang="tr-TR" sz="2000" dirty="0">
                <a:solidFill>
                  <a:srgbClr val="00B050"/>
                </a:solidFill>
              </a:rPr>
              <a:t>-</a:t>
            </a:r>
            <a:r>
              <a:rPr lang="tr-TR" altLang="tr-TR" sz="2000" dirty="0" err="1">
                <a:solidFill>
                  <a:srgbClr val="00B050"/>
                </a:solidFill>
              </a:rPr>
              <a:t>maksızın</a:t>
            </a:r>
            <a:r>
              <a:rPr lang="tr-TR" altLang="tr-TR" sz="2000" dirty="0">
                <a:solidFill>
                  <a:srgbClr val="00B050"/>
                </a:solidFill>
              </a:rPr>
              <a:t> (-</a:t>
            </a:r>
            <a:r>
              <a:rPr lang="tr-TR" altLang="tr-TR" sz="2000" dirty="0" err="1">
                <a:solidFill>
                  <a:srgbClr val="00B050"/>
                </a:solidFill>
              </a:rPr>
              <a:t>meksizin</a:t>
            </a:r>
            <a:r>
              <a:rPr lang="tr-TR" altLang="tr-TR" sz="2000" dirty="0">
                <a:solidFill>
                  <a:srgbClr val="00B050"/>
                </a:solidFill>
              </a:rPr>
              <a:t>): yapmaksızın</a:t>
            </a:r>
          </a:p>
          <a:p>
            <a:pPr algn="ctr">
              <a:buFontTx/>
              <a:buNone/>
            </a:pPr>
            <a:r>
              <a:rPr lang="tr-TR" altLang="tr-TR" sz="2000" dirty="0">
                <a:solidFill>
                  <a:srgbClr val="00B050"/>
                </a:solidFill>
              </a:rPr>
              <a:t>-</a:t>
            </a:r>
            <a:r>
              <a:rPr lang="tr-TR" altLang="tr-TR" sz="2000" dirty="0" err="1">
                <a:solidFill>
                  <a:srgbClr val="00B050"/>
                </a:solidFill>
              </a:rPr>
              <a:t>dıkça</a:t>
            </a:r>
            <a:r>
              <a:rPr lang="tr-TR" altLang="tr-TR" sz="2000" dirty="0">
                <a:solidFill>
                  <a:srgbClr val="00B050"/>
                </a:solidFill>
              </a:rPr>
              <a:t> (-dikçe, -</a:t>
            </a:r>
            <a:r>
              <a:rPr lang="tr-TR" altLang="tr-TR" sz="2000" dirty="0" err="1">
                <a:solidFill>
                  <a:srgbClr val="00B050"/>
                </a:solidFill>
              </a:rPr>
              <a:t>tıkça</a:t>
            </a:r>
            <a:r>
              <a:rPr lang="tr-TR" altLang="tr-TR" sz="2000" dirty="0">
                <a:solidFill>
                  <a:srgbClr val="00B050"/>
                </a:solidFill>
              </a:rPr>
              <a:t>, -tikçe): yaptıkça</a:t>
            </a:r>
          </a:p>
          <a:p>
            <a:pPr algn="ctr">
              <a:buFontTx/>
              <a:buNone/>
            </a:pPr>
            <a:r>
              <a:rPr lang="tr-TR" altLang="tr-TR" sz="2000" dirty="0">
                <a:solidFill>
                  <a:srgbClr val="00B050"/>
                </a:solidFill>
              </a:rPr>
              <a:t>-</a:t>
            </a:r>
            <a:r>
              <a:rPr lang="tr-TR" altLang="tr-TR" sz="2000" dirty="0" err="1">
                <a:solidFill>
                  <a:srgbClr val="00B050"/>
                </a:solidFill>
              </a:rPr>
              <a:t>ınca</a:t>
            </a:r>
            <a:r>
              <a:rPr lang="tr-TR" altLang="tr-TR" sz="2000" dirty="0">
                <a:solidFill>
                  <a:srgbClr val="00B050"/>
                </a:solidFill>
              </a:rPr>
              <a:t> (-ince): yapınca</a:t>
            </a:r>
          </a:p>
          <a:p>
            <a:pPr algn="ctr">
              <a:buFontTx/>
              <a:buNone/>
            </a:pPr>
            <a:r>
              <a:rPr lang="tr-TR" altLang="tr-TR" sz="2000" dirty="0">
                <a:solidFill>
                  <a:srgbClr val="00B050"/>
                </a:solidFill>
              </a:rPr>
              <a:t>-alı (-eli): yapalı</a:t>
            </a:r>
          </a:p>
          <a:p>
            <a:pPr algn="ctr">
              <a:buNone/>
            </a:pPr>
            <a:r>
              <a:rPr lang="tr-TR" altLang="tr-TR" sz="2000" dirty="0">
                <a:solidFill>
                  <a:srgbClr val="00B050"/>
                </a:solidFill>
              </a:rPr>
              <a:t>-</a:t>
            </a:r>
            <a:r>
              <a:rPr lang="tr-TR" altLang="tr-TR" sz="2000" dirty="0" err="1">
                <a:solidFill>
                  <a:srgbClr val="00B050"/>
                </a:solidFill>
              </a:rPr>
              <a:t>maz</a:t>
            </a:r>
            <a:r>
              <a:rPr lang="tr-TR" altLang="tr-TR" sz="2000" dirty="0">
                <a:solidFill>
                  <a:srgbClr val="00B050"/>
                </a:solidFill>
              </a:rPr>
              <a:t> ( … -r … -</a:t>
            </a:r>
            <a:r>
              <a:rPr lang="tr-TR" altLang="tr-TR" sz="2000" dirty="0" err="1">
                <a:solidFill>
                  <a:srgbClr val="00B050"/>
                </a:solidFill>
              </a:rPr>
              <a:t>mez</a:t>
            </a:r>
            <a:r>
              <a:rPr lang="tr-TR" altLang="tr-TR" sz="2000" dirty="0">
                <a:solidFill>
                  <a:srgbClr val="00B050"/>
                </a:solidFill>
              </a:rPr>
              <a:t>): gider gitmez</a:t>
            </a:r>
          </a:p>
          <a:p>
            <a:pPr algn="ctr">
              <a:buFontTx/>
              <a:buNone/>
            </a:pPr>
            <a:r>
              <a:rPr lang="tr-TR" altLang="tr-TR" sz="2000" dirty="0">
                <a:solidFill>
                  <a:srgbClr val="00B050"/>
                </a:solidFill>
              </a:rPr>
              <a:t>-</a:t>
            </a:r>
            <a:r>
              <a:rPr lang="tr-TR" altLang="tr-TR" sz="2000" dirty="0" err="1">
                <a:solidFill>
                  <a:srgbClr val="00B050"/>
                </a:solidFill>
              </a:rPr>
              <a:t>ken</a:t>
            </a:r>
            <a:r>
              <a:rPr lang="tr-TR" altLang="tr-TR" sz="2000" dirty="0">
                <a:solidFill>
                  <a:srgbClr val="00B050"/>
                </a:solidFill>
              </a:rPr>
              <a:t>: olurken</a:t>
            </a:r>
          </a:p>
          <a:p>
            <a:pPr algn="ctr">
              <a:buFontTx/>
              <a:buNone/>
            </a:pPr>
            <a:r>
              <a:rPr lang="tr-TR" altLang="tr-TR" sz="2000" dirty="0">
                <a:solidFill>
                  <a:srgbClr val="00B050"/>
                </a:solidFill>
              </a:rPr>
              <a:t>-a ( … -a … -a): bata çıka </a:t>
            </a:r>
          </a:p>
          <a:p>
            <a:pPr algn="ctr">
              <a:buFontTx/>
              <a:buNone/>
            </a:pPr>
            <a:r>
              <a:rPr lang="tr-TR" altLang="tr-TR" sz="2000" dirty="0">
                <a:solidFill>
                  <a:srgbClr val="00B050"/>
                </a:solidFill>
              </a:rPr>
              <a:t>… -r … -asıya (-</a:t>
            </a:r>
            <a:r>
              <a:rPr lang="tr-TR" altLang="tr-TR" sz="2000" dirty="0" err="1">
                <a:solidFill>
                  <a:srgbClr val="00B050"/>
                </a:solidFill>
              </a:rPr>
              <a:t>esiye</a:t>
            </a:r>
            <a:r>
              <a:rPr lang="tr-TR" altLang="tr-TR" sz="2000" dirty="0">
                <a:solidFill>
                  <a:srgbClr val="00B050"/>
                </a:solidFill>
              </a:rPr>
              <a:t>): yapasıya</a:t>
            </a:r>
          </a:p>
          <a:p>
            <a:pPr algn="ctr">
              <a:buFontTx/>
              <a:buNone/>
            </a:pPr>
            <a:r>
              <a:rPr lang="tr-TR" altLang="tr-TR" sz="2000" dirty="0">
                <a:solidFill>
                  <a:srgbClr val="00B050"/>
                </a:solidFill>
              </a:rPr>
              <a:t>-</a:t>
            </a:r>
            <a:r>
              <a:rPr lang="tr-TR" altLang="tr-TR" sz="2000" dirty="0" err="1">
                <a:solidFill>
                  <a:srgbClr val="00B050"/>
                </a:solidFill>
              </a:rPr>
              <a:t>casına</a:t>
            </a:r>
            <a:r>
              <a:rPr lang="tr-TR" altLang="tr-TR" sz="2000" dirty="0">
                <a:solidFill>
                  <a:srgbClr val="00B050"/>
                </a:solidFill>
              </a:rPr>
              <a:t> (-</a:t>
            </a:r>
            <a:r>
              <a:rPr lang="tr-TR" altLang="tr-TR" sz="2000" dirty="0" err="1">
                <a:solidFill>
                  <a:srgbClr val="00B050"/>
                </a:solidFill>
              </a:rPr>
              <a:t>cesine</a:t>
            </a:r>
            <a:r>
              <a:rPr lang="tr-TR" altLang="tr-TR" sz="2000" dirty="0">
                <a:solidFill>
                  <a:srgbClr val="00B050"/>
                </a:solidFill>
              </a:rPr>
              <a:t>): ölürcesine</a:t>
            </a:r>
          </a:p>
          <a:p>
            <a:pPr algn="ctr">
              <a:buFontTx/>
              <a:buNone/>
            </a:pPr>
            <a:endParaRPr lang="tr-TR" altLang="tr-TR" sz="2000" dirty="0"/>
          </a:p>
        </p:txBody>
      </p:sp>
      <p:sp>
        <p:nvSpPr>
          <p:cNvPr id="2" name="Dikdörtgen 1">
            <a:extLst>
              <a:ext uri="{FF2B5EF4-FFF2-40B4-BE49-F238E27FC236}">
                <a16:creationId xmlns:a16="http://schemas.microsoft.com/office/drawing/2014/main" id="{AD8CB72D-6CDD-491D-89DC-91E17A7CBC4C}"/>
              </a:ext>
            </a:extLst>
          </p:cNvPr>
          <p:cNvSpPr/>
          <p:nvPr/>
        </p:nvSpPr>
        <p:spPr>
          <a:xfrm>
            <a:off x="4852085" y="2540511"/>
            <a:ext cx="6779741" cy="707886"/>
          </a:xfrm>
          <a:prstGeom prst="rect">
            <a:avLst/>
          </a:prstGeom>
        </p:spPr>
        <p:txBody>
          <a:bodyPr wrap="square">
            <a:spAutoFit/>
          </a:bodyPr>
          <a:lstStyle/>
          <a:p>
            <a:pPr algn="ctr"/>
            <a:r>
              <a:rPr lang="tr-TR" sz="2000" dirty="0"/>
              <a:t>Kodlama:</a:t>
            </a:r>
          </a:p>
          <a:p>
            <a:pPr algn="ctr"/>
            <a:r>
              <a:rPr lang="tr-TR" sz="2000" dirty="0">
                <a:solidFill>
                  <a:schemeClr val="tx2"/>
                </a:solidFill>
              </a:rPr>
              <a:t>Ken</a:t>
            </a:r>
            <a:r>
              <a:rPr lang="tr-TR" sz="2000" dirty="0"/>
              <a:t>y</a:t>
            </a:r>
            <a:r>
              <a:rPr lang="tr-TR" sz="2000" dirty="0">
                <a:solidFill>
                  <a:schemeClr val="tx2"/>
                </a:solidFill>
              </a:rPr>
              <a:t>alı</a:t>
            </a:r>
            <a:r>
              <a:rPr lang="tr-TR" sz="2000" dirty="0"/>
              <a:t> </a:t>
            </a:r>
            <a:r>
              <a:rPr lang="tr-TR" sz="2000" dirty="0">
                <a:solidFill>
                  <a:schemeClr val="tx2"/>
                </a:solidFill>
              </a:rPr>
              <a:t>Asi</a:t>
            </a:r>
            <a:r>
              <a:rPr lang="tr-TR" sz="2000" dirty="0"/>
              <a:t>y</a:t>
            </a:r>
            <a:r>
              <a:rPr lang="tr-TR" sz="2000" dirty="0">
                <a:solidFill>
                  <a:schemeClr val="tx2"/>
                </a:solidFill>
              </a:rPr>
              <a:t>e</a:t>
            </a:r>
            <a:r>
              <a:rPr lang="tr-TR" sz="2000" dirty="0"/>
              <a:t> </a:t>
            </a:r>
            <a:r>
              <a:rPr lang="tr-TR" sz="2000" dirty="0">
                <a:solidFill>
                  <a:schemeClr val="tx2"/>
                </a:solidFill>
              </a:rPr>
              <a:t>ince</a:t>
            </a:r>
            <a:r>
              <a:rPr lang="tr-TR" sz="2000" dirty="0"/>
              <a:t> i</a:t>
            </a:r>
            <a:r>
              <a:rPr lang="tr-TR" sz="2000" dirty="0">
                <a:solidFill>
                  <a:schemeClr val="tx2"/>
                </a:solidFill>
              </a:rPr>
              <a:t>p</a:t>
            </a:r>
            <a:r>
              <a:rPr lang="tr-TR" sz="2000" dirty="0"/>
              <a:t>i </a:t>
            </a:r>
            <a:r>
              <a:rPr lang="tr-TR" sz="2000" dirty="0">
                <a:solidFill>
                  <a:schemeClr val="tx2"/>
                </a:solidFill>
              </a:rPr>
              <a:t>arak</a:t>
            </a:r>
            <a:r>
              <a:rPr lang="tr-TR" sz="2000" dirty="0"/>
              <a:t>lama</a:t>
            </a:r>
            <a:r>
              <a:rPr lang="tr-TR" sz="2000" dirty="0">
                <a:solidFill>
                  <a:schemeClr val="tx2"/>
                </a:solidFill>
              </a:rPr>
              <a:t>dıkça</a:t>
            </a:r>
            <a:r>
              <a:rPr lang="tr-TR" sz="2000" dirty="0"/>
              <a:t> </a:t>
            </a:r>
            <a:r>
              <a:rPr lang="tr-TR" sz="2000" dirty="0">
                <a:solidFill>
                  <a:schemeClr val="tx2"/>
                </a:solidFill>
              </a:rPr>
              <a:t>maden</a:t>
            </a:r>
            <a:r>
              <a:rPr lang="tr-TR" sz="2000" dirty="0"/>
              <a:t>e gir</a:t>
            </a:r>
            <a:r>
              <a:rPr lang="tr-TR" sz="2000" dirty="0">
                <a:solidFill>
                  <a:schemeClr val="tx2"/>
                </a:solidFill>
              </a:rPr>
              <a:t>mez</a:t>
            </a:r>
          </a:p>
        </p:txBody>
      </p:sp>
    </p:spTree>
    <p:extLst>
      <p:ext uri="{BB962C8B-B14F-4D97-AF65-F5344CB8AC3E}">
        <p14:creationId xmlns:p14="http://schemas.microsoft.com/office/powerpoint/2010/main" val="2135778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2">
            <a:extLst>
              <a:ext uri="{FF2B5EF4-FFF2-40B4-BE49-F238E27FC236}">
                <a16:creationId xmlns:a16="http://schemas.microsoft.com/office/drawing/2014/main" id="{E9CA3505-6363-483F-86FB-30969A6B702B}"/>
              </a:ext>
            </a:extLst>
          </p:cNvPr>
          <p:cNvSpPr>
            <a:spLocks noGrp="1" noChangeArrowheads="1"/>
          </p:cNvSpPr>
          <p:nvPr>
            <p:ph type="title"/>
          </p:nvPr>
        </p:nvSpPr>
        <p:spPr/>
        <p:txBody>
          <a:bodyPr/>
          <a:lstStyle/>
          <a:p>
            <a:r>
              <a:rPr lang="tr-TR" altLang="tr-TR" sz="3200" b="1">
                <a:solidFill>
                  <a:schemeClr val="tx2"/>
                </a:solidFill>
              </a:rPr>
              <a:t>Noktalı Virgül ( ; )</a:t>
            </a:r>
            <a:br>
              <a:rPr lang="tr-TR" altLang="tr-TR" sz="3200" b="1">
                <a:solidFill>
                  <a:schemeClr val="tx2"/>
                </a:solidFill>
              </a:rPr>
            </a:br>
            <a:endParaRPr lang="tr-TR" altLang="tr-TR" sz="3200" b="1">
              <a:solidFill>
                <a:schemeClr val="tx2"/>
              </a:solidFill>
            </a:endParaRPr>
          </a:p>
        </p:txBody>
      </p:sp>
      <p:sp>
        <p:nvSpPr>
          <p:cNvPr id="547843" name="Rectangle 3">
            <a:extLst>
              <a:ext uri="{FF2B5EF4-FFF2-40B4-BE49-F238E27FC236}">
                <a16:creationId xmlns:a16="http://schemas.microsoft.com/office/drawing/2014/main" id="{D3483656-033B-4192-9919-63D7FB5AAEFD}"/>
              </a:ext>
            </a:extLst>
          </p:cNvPr>
          <p:cNvSpPr>
            <a:spLocks noGrp="1" noChangeArrowheads="1"/>
          </p:cNvSpPr>
          <p:nvPr>
            <p:ph type="body" idx="1"/>
          </p:nvPr>
        </p:nvSpPr>
        <p:spPr/>
        <p:txBody>
          <a:bodyPr/>
          <a:lstStyle/>
          <a:p>
            <a:pPr>
              <a:lnSpc>
                <a:spcPct val="80000"/>
              </a:lnSpc>
            </a:pPr>
            <a:r>
              <a:rPr lang="tr-TR" altLang="tr-TR" b="1">
                <a:solidFill>
                  <a:schemeClr val="folHlink"/>
                </a:solidFill>
              </a:rPr>
              <a:t>1. </a:t>
            </a:r>
            <a:r>
              <a:rPr lang="tr-TR" altLang="tr-TR">
                <a:solidFill>
                  <a:schemeClr val="folHlink"/>
                </a:solidFill>
              </a:rPr>
              <a:t>Cümle içinde virgüllerle ayrılmış tür veya takımları birbirinden ayırmak için konur:</a:t>
            </a:r>
            <a:r>
              <a:rPr lang="tr-TR" altLang="tr-TR"/>
              <a:t> </a:t>
            </a:r>
          </a:p>
          <a:p>
            <a:pPr>
              <a:lnSpc>
                <a:spcPct val="80000"/>
              </a:lnSpc>
              <a:buFontTx/>
              <a:buNone/>
            </a:pPr>
            <a:r>
              <a:rPr lang="tr-TR" altLang="tr-TR" sz="2400" i="1"/>
              <a:t>	</a:t>
            </a:r>
          </a:p>
          <a:p>
            <a:pPr>
              <a:lnSpc>
                <a:spcPct val="80000"/>
              </a:lnSpc>
              <a:buFontTx/>
              <a:buNone/>
            </a:pPr>
            <a:r>
              <a:rPr lang="tr-TR" altLang="tr-TR" sz="2400" i="1"/>
              <a:t>	</a:t>
            </a:r>
            <a:r>
              <a:rPr lang="tr-TR" altLang="tr-TR" sz="2400" b="1" i="1">
                <a:solidFill>
                  <a:schemeClr val="hlink"/>
                </a:solidFill>
              </a:rPr>
              <a:t>Erkek çocuklara Doğan, Tuğrul, Aslan, Orhan; kız çocuklara ise İnci, Çiçek, Gönül, Yonca adları verilir. </a:t>
            </a:r>
          </a:p>
          <a:p>
            <a:pPr>
              <a:lnSpc>
                <a:spcPct val="80000"/>
              </a:lnSpc>
              <a:buFontTx/>
              <a:buNone/>
            </a:pPr>
            <a:endParaRPr lang="tr-TR" altLang="tr-TR" sz="2400" b="1" i="1">
              <a:solidFill>
                <a:schemeClr val="hlink"/>
              </a:solidFill>
            </a:endParaRPr>
          </a:p>
          <a:p>
            <a:pPr>
              <a:lnSpc>
                <a:spcPct val="80000"/>
              </a:lnSpc>
              <a:buFontTx/>
              <a:buNone/>
            </a:pPr>
            <a:r>
              <a:rPr lang="tr-TR" altLang="tr-TR" sz="2400" b="1" i="1"/>
              <a:t>	</a:t>
            </a:r>
            <a:r>
              <a:rPr lang="tr-TR" altLang="tr-TR" sz="2400" b="1" i="1">
                <a:solidFill>
                  <a:schemeClr val="hlink"/>
                </a:solidFill>
              </a:rPr>
              <a:t>Türkiye, İngiltere, Azerbaycan; İstanbul, Londra, Bakü.</a:t>
            </a:r>
          </a:p>
        </p:txBody>
      </p:sp>
    </p:spTree>
    <p:extLst>
      <p:ext uri="{BB962C8B-B14F-4D97-AF65-F5344CB8AC3E}">
        <p14:creationId xmlns:p14="http://schemas.microsoft.com/office/powerpoint/2010/main" val="76220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7" name="Rectangle 3">
            <a:extLst>
              <a:ext uri="{FF2B5EF4-FFF2-40B4-BE49-F238E27FC236}">
                <a16:creationId xmlns:a16="http://schemas.microsoft.com/office/drawing/2014/main" id="{7A20D6A9-1389-427B-9F50-49632B2FD2DE}"/>
              </a:ext>
            </a:extLst>
          </p:cNvPr>
          <p:cNvSpPr>
            <a:spLocks noGrp="1" noChangeArrowheads="1"/>
          </p:cNvSpPr>
          <p:nvPr>
            <p:ph type="body" idx="4294967295"/>
          </p:nvPr>
        </p:nvSpPr>
        <p:spPr>
          <a:xfrm>
            <a:off x="1905000" y="914400"/>
            <a:ext cx="7924800" cy="4876800"/>
          </a:xfrm>
        </p:spPr>
        <p:txBody>
          <a:bodyPr/>
          <a:lstStyle/>
          <a:p>
            <a:pPr>
              <a:lnSpc>
                <a:spcPct val="90000"/>
              </a:lnSpc>
              <a:buFontTx/>
              <a:buNone/>
            </a:pPr>
            <a:r>
              <a:rPr lang="tr-TR" altLang="tr-TR" b="1" dirty="0"/>
              <a:t>	</a:t>
            </a:r>
            <a:r>
              <a:rPr lang="tr-TR" altLang="tr-TR" b="1" dirty="0">
                <a:solidFill>
                  <a:schemeClr val="tx2"/>
                </a:solidFill>
              </a:rPr>
              <a:t>2. </a:t>
            </a:r>
            <a:r>
              <a:rPr lang="tr-TR" altLang="tr-TR" dirty="0">
                <a:solidFill>
                  <a:schemeClr val="tx2"/>
                </a:solidFill>
              </a:rPr>
              <a:t>Ögeleri arasında virgül bulunan sıralı cümleleri birbirinden ayırmak için konur:</a:t>
            </a:r>
            <a:r>
              <a:rPr lang="tr-TR" altLang="tr-TR" i="1" dirty="0">
                <a:solidFill>
                  <a:schemeClr val="tx2"/>
                </a:solidFill>
              </a:rPr>
              <a:t> </a:t>
            </a:r>
          </a:p>
          <a:p>
            <a:pPr marL="0" indent="0">
              <a:lnSpc>
                <a:spcPct val="90000"/>
              </a:lnSpc>
              <a:buNone/>
            </a:pPr>
            <a:endParaRPr lang="tr-TR" altLang="tr-TR" i="1" dirty="0">
              <a:solidFill>
                <a:schemeClr val="tx2"/>
              </a:solidFill>
            </a:endParaRPr>
          </a:p>
          <a:p>
            <a:pPr>
              <a:lnSpc>
                <a:spcPct val="90000"/>
              </a:lnSpc>
            </a:pPr>
            <a:r>
              <a:rPr lang="tr-TR" altLang="tr-TR" sz="2800" b="1" i="1" dirty="0">
                <a:solidFill>
                  <a:schemeClr val="hlink"/>
                </a:solidFill>
                <a:latin typeface="Century Schoolbook" panose="02040604050505020304" pitchFamily="18" charset="0"/>
              </a:rPr>
              <a:t>Sevinçten, heyecandan içim içime sığmıyor; bağırmak, kahkahalar atmak, ağlamak istiyorum. </a:t>
            </a:r>
          </a:p>
          <a:p>
            <a:pPr>
              <a:lnSpc>
                <a:spcPct val="90000"/>
              </a:lnSpc>
            </a:pPr>
            <a:endParaRPr lang="tr-TR" altLang="tr-TR" sz="2800" b="1" i="1" dirty="0">
              <a:solidFill>
                <a:schemeClr val="hlink"/>
              </a:solidFill>
              <a:latin typeface="Century Schoolbook" panose="02040604050505020304" pitchFamily="18" charset="0"/>
            </a:endParaRPr>
          </a:p>
          <a:p>
            <a:pPr>
              <a:lnSpc>
                <a:spcPct val="90000"/>
              </a:lnSpc>
            </a:pPr>
            <a:r>
              <a:rPr lang="tr-TR" altLang="tr-TR" sz="2800" b="1" i="1" dirty="0">
                <a:solidFill>
                  <a:schemeClr val="hlink"/>
                </a:solidFill>
                <a:latin typeface="Century Schoolbook" panose="02040604050505020304" pitchFamily="18" charset="0"/>
              </a:rPr>
              <a:t>At ölür, meydan kalır; yiğit ölür, şan kalır.</a:t>
            </a:r>
          </a:p>
        </p:txBody>
      </p:sp>
    </p:spTree>
    <p:extLst>
      <p:ext uri="{BB962C8B-B14F-4D97-AF65-F5344CB8AC3E}">
        <p14:creationId xmlns:p14="http://schemas.microsoft.com/office/powerpoint/2010/main" val="394871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4326340" y="1119116"/>
            <a:ext cx="184731" cy="369332"/>
          </a:xfrm>
          <a:prstGeom prst="rect">
            <a:avLst/>
          </a:prstGeom>
          <a:noFill/>
        </p:spPr>
        <p:txBody>
          <a:bodyPr wrap="none" rtlCol="0">
            <a:spAutoFit/>
          </a:bodyPr>
          <a:lstStyle/>
          <a:p>
            <a:endParaRPr lang="tr-TR" dirty="0"/>
          </a:p>
        </p:txBody>
      </p:sp>
      <p:sp>
        <p:nvSpPr>
          <p:cNvPr id="4" name="Dikdörtgen 3"/>
          <p:cNvSpPr/>
          <p:nvPr/>
        </p:nvSpPr>
        <p:spPr>
          <a:xfrm>
            <a:off x="518616" y="547898"/>
            <a:ext cx="10031105" cy="2751522"/>
          </a:xfrm>
          <a:prstGeom prst="rect">
            <a:avLst/>
          </a:prstGeom>
        </p:spPr>
        <p:txBody>
          <a:bodyPr wrap="square">
            <a:spAutoFit/>
          </a:bodyPr>
          <a:lstStyle/>
          <a:p>
            <a:pPr>
              <a:lnSpc>
                <a:spcPct val="90000"/>
              </a:lnSpc>
              <a:buFontTx/>
              <a:buNone/>
            </a:pPr>
            <a:r>
              <a:rPr lang="tr-TR" altLang="tr-TR" sz="3200" i="1" dirty="0">
                <a:solidFill>
                  <a:schemeClr val="tx2"/>
                </a:solidFill>
              </a:rPr>
              <a:t>3. İkiden fazla eş değer ögeler arasında virgül bulunan cümlelerde özneden sonra noktalı virgül konulabilir:</a:t>
            </a:r>
          </a:p>
          <a:p>
            <a:pPr>
              <a:lnSpc>
                <a:spcPct val="90000"/>
              </a:lnSpc>
              <a:buFontTx/>
              <a:buNone/>
            </a:pPr>
            <a:endParaRPr lang="tr-TR" altLang="tr-TR" sz="3200" i="1" dirty="0">
              <a:solidFill>
                <a:schemeClr val="tx2"/>
              </a:solidFill>
            </a:endParaRPr>
          </a:p>
          <a:p>
            <a:pPr>
              <a:lnSpc>
                <a:spcPct val="90000"/>
              </a:lnSpc>
              <a:buFontTx/>
              <a:buNone/>
            </a:pPr>
            <a:r>
              <a:rPr lang="tr-TR" altLang="tr-TR" sz="3200" i="1" dirty="0">
                <a:solidFill>
                  <a:srgbClr val="00B050"/>
                </a:solidFill>
              </a:rPr>
              <a:t>Yeni usul şiirimiz; zevksiz, köksüz, acemice görünüyordu. (Yahya Kemal Beyatlı)</a:t>
            </a:r>
          </a:p>
        </p:txBody>
      </p:sp>
      <p:sp>
        <p:nvSpPr>
          <p:cNvPr id="2" name="Dikdörtgen 1"/>
          <p:cNvSpPr/>
          <p:nvPr/>
        </p:nvSpPr>
        <p:spPr>
          <a:xfrm>
            <a:off x="2324668" y="3870638"/>
            <a:ext cx="8443415" cy="1384995"/>
          </a:xfrm>
          <a:prstGeom prst="rect">
            <a:avLst/>
          </a:prstGeom>
        </p:spPr>
        <p:txBody>
          <a:bodyPr wrap="square">
            <a:spAutoFit/>
          </a:bodyPr>
          <a:lstStyle/>
          <a:p>
            <a:r>
              <a:rPr lang="tr-TR" sz="2800" dirty="0">
                <a:solidFill>
                  <a:schemeClr val="tx2"/>
                </a:solidFill>
              </a:rPr>
              <a:t>Not: Noktalı virgül kullanmayı gerektirecek bir zorunluluk bulunmadıkça içinde virgül bulunmayan bir cümlede noktalı virgül kullanılmaz.</a:t>
            </a:r>
          </a:p>
        </p:txBody>
      </p:sp>
    </p:spTree>
    <p:extLst>
      <p:ext uri="{BB962C8B-B14F-4D97-AF65-F5344CB8AC3E}">
        <p14:creationId xmlns:p14="http://schemas.microsoft.com/office/powerpoint/2010/main" val="324359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23081" y="744773"/>
            <a:ext cx="10617958" cy="3416320"/>
          </a:xfrm>
          <a:prstGeom prst="rect">
            <a:avLst/>
          </a:prstGeom>
        </p:spPr>
        <p:txBody>
          <a:bodyPr wrap="square">
            <a:spAutoFit/>
          </a:bodyPr>
          <a:lstStyle/>
          <a:p>
            <a:pPr algn="ctr"/>
            <a:r>
              <a:rPr lang="tr-TR" sz="3600" dirty="0">
                <a:solidFill>
                  <a:schemeClr val="tx2"/>
                </a:solidFill>
              </a:rPr>
              <a:t>UYARI</a:t>
            </a:r>
          </a:p>
          <a:p>
            <a:pPr algn="ctr"/>
            <a:r>
              <a:rPr lang="tr-TR" sz="3600" dirty="0">
                <a:solidFill>
                  <a:schemeClr val="tx2"/>
                </a:solidFill>
              </a:rPr>
              <a:t>Öznenin virgül kullanılmış bölümle karışmasını önlemek için kullanılır:</a:t>
            </a:r>
          </a:p>
          <a:p>
            <a:endParaRPr lang="tr-TR" sz="3600" dirty="0"/>
          </a:p>
          <a:p>
            <a:r>
              <a:rPr lang="tr-TR" sz="3600" dirty="0">
                <a:solidFill>
                  <a:srgbClr val="00B050"/>
                </a:solidFill>
              </a:rPr>
              <a:t>Doğa; Pembe, Görkem ve Mustafa’dan hemen sonra evden çıktı.</a:t>
            </a:r>
          </a:p>
        </p:txBody>
      </p:sp>
    </p:spTree>
    <p:extLst>
      <p:ext uri="{BB962C8B-B14F-4D97-AF65-F5344CB8AC3E}">
        <p14:creationId xmlns:p14="http://schemas.microsoft.com/office/powerpoint/2010/main" val="779286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2">
            <a:extLst>
              <a:ext uri="{FF2B5EF4-FFF2-40B4-BE49-F238E27FC236}">
                <a16:creationId xmlns:a16="http://schemas.microsoft.com/office/drawing/2014/main" id="{3D0081A2-BD40-4AAF-B7F1-E4D7523CAECD}"/>
              </a:ext>
            </a:extLst>
          </p:cNvPr>
          <p:cNvSpPr>
            <a:spLocks noGrp="1" noChangeArrowheads="1"/>
          </p:cNvSpPr>
          <p:nvPr>
            <p:ph type="title"/>
          </p:nvPr>
        </p:nvSpPr>
        <p:spPr>
          <a:xfrm>
            <a:off x="928048" y="144439"/>
            <a:ext cx="9160933" cy="1001973"/>
          </a:xfrm>
        </p:spPr>
        <p:txBody>
          <a:bodyPr/>
          <a:lstStyle/>
          <a:p>
            <a:r>
              <a:rPr lang="tr-TR" altLang="tr-TR" sz="3200" b="1" dirty="0">
                <a:solidFill>
                  <a:schemeClr val="tx2"/>
                </a:solidFill>
              </a:rPr>
              <a:t>İki Nokta ( : )</a:t>
            </a:r>
            <a:br>
              <a:rPr lang="tr-TR" altLang="tr-TR" sz="3200" b="1" dirty="0">
                <a:solidFill>
                  <a:schemeClr val="tx2"/>
                </a:solidFill>
              </a:rPr>
            </a:br>
            <a:endParaRPr lang="tr-TR" altLang="tr-TR" sz="3200" b="1" dirty="0">
              <a:solidFill>
                <a:schemeClr val="tx2"/>
              </a:solidFill>
            </a:endParaRPr>
          </a:p>
        </p:txBody>
      </p:sp>
      <p:sp>
        <p:nvSpPr>
          <p:cNvPr id="523267" name="Rectangle 3">
            <a:extLst>
              <a:ext uri="{FF2B5EF4-FFF2-40B4-BE49-F238E27FC236}">
                <a16:creationId xmlns:a16="http://schemas.microsoft.com/office/drawing/2014/main" id="{B2D7986E-37EC-43E2-A427-458D2D24F4DB}"/>
              </a:ext>
            </a:extLst>
          </p:cNvPr>
          <p:cNvSpPr>
            <a:spLocks noGrp="1" noChangeArrowheads="1"/>
          </p:cNvSpPr>
          <p:nvPr>
            <p:ph type="body" idx="1"/>
          </p:nvPr>
        </p:nvSpPr>
        <p:spPr>
          <a:xfrm>
            <a:off x="691613" y="667034"/>
            <a:ext cx="10261600" cy="2647666"/>
          </a:xfrm>
        </p:spPr>
        <p:txBody>
          <a:bodyPr/>
          <a:lstStyle/>
          <a:p>
            <a:pPr>
              <a:lnSpc>
                <a:spcPct val="90000"/>
              </a:lnSpc>
              <a:buFontTx/>
              <a:buNone/>
            </a:pPr>
            <a:r>
              <a:rPr lang="tr-TR" altLang="tr-TR" sz="2800" b="1" dirty="0">
                <a:solidFill>
                  <a:schemeClr val="folHlink"/>
                </a:solidFill>
              </a:rPr>
              <a:t>	1. </a:t>
            </a:r>
            <a:r>
              <a:rPr lang="tr-TR" altLang="tr-TR" sz="2800" dirty="0">
                <a:solidFill>
                  <a:schemeClr val="folHlink"/>
                </a:solidFill>
              </a:rPr>
              <a:t>Kendisinden sonra açıklama yapılacaksa cümlenin sonuna konur: </a:t>
            </a:r>
            <a:endParaRPr lang="tr-TR" altLang="tr-TR" sz="2800" i="1" dirty="0">
              <a:solidFill>
                <a:schemeClr val="folHlink"/>
              </a:solidFill>
            </a:endParaRPr>
          </a:p>
          <a:p>
            <a:pPr>
              <a:lnSpc>
                <a:spcPct val="90000"/>
              </a:lnSpc>
            </a:pPr>
            <a:r>
              <a:rPr lang="tr-TR" altLang="tr-TR" sz="2800" b="1" i="1" dirty="0">
                <a:solidFill>
                  <a:schemeClr val="hlink"/>
                </a:solidFill>
                <a:latin typeface="Century Schoolbook" panose="02040604050505020304" pitchFamily="18" charset="0"/>
              </a:rPr>
              <a:t>Millî Edebiyat akımının temsilcilerinden bazıları şunlardır: Ömer Seyfettin, Halide Edip Adıvar, Ziya Gökalp, Mehmet Emin Yurdakul, Ali Canip Yöntem.</a:t>
            </a:r>
          </a:p>
          <a:p>
            <a:pPr>
              <a:lnSpc>
                <a:spcPct val="90000"/>
              </a:lnSpc>
            </a:pPr>
            <a:r>
              <a:rPr lang="tr-TR" altLang="tr-TR" sz="2400" b="1" i="1" dirty="0">
                <a:solidFill>
                  <a:srgbClr val="00B050"/>
                </a:solidFill>
                <a:latin typeface="Century Schoolbook" panose="02040604050505020304" pitchFamily="18" charset="0"/>
              </a:rPr>
              <a:t>Fikirler de öyledir: Hayatla karşılaşa </a:t>
            </a:r>
            <a:r>
              <a:rPr lang="tr-TR" altLang="tr-TR" sz="2400" b="1" i="1" dirty="0" err="1">
                <a:solidFill>
                  <a:srgbClr val="00B050"/>
                </a:solidFill>
                <a:latin typeface="Century Schoolbook" panose="02040604050505020304" pitchFamily="18" charset="0"/>
              </a:rPr>
              <a:t>karşılaşa</a:t>
            </a:r>
            <a:r>
              <a:rPr lang="tr-TR" altLang="tr-TR" sz="2400" b="1" i="1" dirty="0">
                <a:solidFill>
                  <a:srgbClr val="00B050"/>
                </a:solidFill>
                <a:latin typeface="Century Schoolbook" panose="02040604050505020304" pitchFamily="18" charset="0"/>
              </a:rPr>
              <a:t> tanınmaz hâle gelir.</a:t>
            </a:r>
          </a:p>
          <a:p>
            <a:pPr>
              <a:lnSpc>
                <a:spcPct val="90000"/>
              </a:lnSpc>
            </a:pPr>
            <a:endParaRPr lang="tr-TR" altLang="tr-TR" sz="2400" b="1" i="1" dirty="0">
              <a:solidFill>
                <a:srgbClr val="00B050"/>
              </a:solidFill>
              <a:latin typeface="Century Schoolbook" panose="02040604050505020304" pitchFamily="18" charset="0"/>
            </a:endParaRPr>
          </a:p>
        </p:txBody>
      </p:sp>
      <p:sp>
        <p:nvSpPr>
          <p:cNvPr id="2" name="Dikdörtgen 1"/>
          <p:cNvSpPr/>
          <p:nvPr/>
        </p:nvSpPr>
        <p:spPr>
          <a:xfrm>
            <a:off x="1301087" y="3455327"/>
            <a:ext cx="10890913" cy="2308324"/>
          </a:xfrm>
          <a:prstGeom prst="rect">
            <a:avLst/>
          </a:prstGeom>
        </p:spPr>
        <p:txBody>
          <a:bodyPr wrap="square">
            <a:spAutoFit/>
          </a:bodyPr>
          <a:lstStyle/>
          <a:p>
            <a:r>
              <a:rPr lang="tr-TR" sz="2400" dirty="0">
                <a:solidFill>
                  <a:schemeClr val="tx2"/>
                </a:solidFill>
                <a:latin typeface="+mj-lt"/>
              </a:rPr>
              <a:t>UYARI:</a:t>
            </a:r>
          </a:p>
          <a:p>
            <a:r>
              <a:rPr lang="tr-TR" sz="2400" dirty="0">
                <a:solidFill>
                  <a:schemeClr val="tx2"/>
                </a:solidFill>
                <a:latin typeface="+mj-lt"/>
              </a:rPr>
              <a:t>İki noktadan sonra bağımsız bir cümle geliyorsa bu cümle büyük harfle başlar; art arda örnekler sıralanıyorsa ilk örnek küçük harfle başlar: </a:t>
            </a:r>
          </a:p>
          <a:p>
            <a:endParaRPr lang="tr-TR" sz="2400" dirty="0">
              <a:solidFill>
                <a:srgbClr val="202124"/>
              </a:solidFill>
              <a:latin typeface="+mj-lt"/>
            </a:endParaRPr>
          </a:p>
          <a:p>
            <a:r>
              <a:rPr lang="tr-TR" sz="2400" dirty="0">
                <a:solidFill>
                  <a:srgbClr val="00B050"/>
                </a:solidFill>
                <a:latin typeface="+mj-lt"/>
              </a:rPr>
              <a:t>Tam kapıdan çıkmak üzereyken sordu</a:t>
            </a:r>
            <a:r>
              <a:rPr lang="tr-TR" sz="2400" dirty="0">
                <a:solidFill>
                  <a:srgbClr val="FF0000"/>
                </a:solidFill>
                <a:latin typeface="+mj-lt"/>
              </a:rPr>
              <a:t>:</a:t>
            </a:r>
            <a:r>
              <a:rPr lang="tr-TR" sz="2400" dirty="0">
                <a:solidFill>
                  <a:srgbClr val="00B050"/>
                </a:solidFill>
                <a:latin typeface="+mj-lt"/>
              </a:rPr>
              <a:t> </a:t>
            </a:r>
            <a:r>
              <a:rPr lang="tr-TR" sz="2400" dirty="0">
                <a:solidFill>
                  <a:srgbClr val="FF0000"/>
                </a:solidFill>
                <a:latin typeface="+mj-lt"/>
              </a:rPr>
              <a:t>A</a:t>
            </a:r>
            <a:r>
              <a:rPr lang="tr-TR" sz="2400" dirty="0">
                <a:solidFill>
                  <a:srgbClr val="00B050"/>
                </a:solidFill>
                <a:latin typeface="+mj-lt"/>
              </a:rPr>
              <a:t>kşam erken gelecek misin? </a:t>
            </a:r>
          </a:p>
          <a:p>
            <a:r>
              <a:rPr lang="tr-TR" sz="2400" dirty="0">
                <a:solidFill>
                  <a:srgbClr val="00B050"/>
                </a:solidFill>
                <a:latin typeface="+mj-lt"/>
              </a:rPr>
              <a:t>İnceleyeceğiniz kelimeler şunlar</a:t>
            </a:r>
            <a:r>
              <a:rPr lang="tr-TR" sz="2400" dirty="0">
                <a:solidFill>
                  <a:srgbClr val="FF0000"/>
                </a:solidFill>
                <a:latin typeface="+mj-lt"/>
              </a:rPr>
              <a:t>:</a:t>
            </a:r>
            <a:r>
              <a:rPr lang="tr-TR" sz="2400" dirty="0">
                <a:solidFill>
                  <a:srgbClr val="00B050"/>
                </a:solidFill>
                <a:latin typeface="+mj-lt"/>
              </a:rPr>
              <a:t> </a:t>
            </a:r>
            <a:r>
              <a:rPr lang="tr-TR" sz="2400" dirty="0">
                <a:solidFill>
                  <a:srgbClr val="FF0000"/>
                </a:solidFill>
                <a:latin typeface="+mj-lt"/>
              </a:rPr>
              <a:t>g</a:t>
            </a:r>
            <a:r>
              <a:rPr lang="tr-TR" sz="2400" dirty="0">
                <a:solidFill>
                  <a:srgbClr val="00B050"/>
                </a:solidFill>
                <a:latin typeface="+mj-lt"/>
              </a:rPr>
              <a:t>elmek, nakletmek, gidedurmak.</a:t>
            </a:r>
          </a:p>
        </p:txBody>
      </p:sp>
    </p:spTree>
    <p:extLst>
      <p:ext uri="{BB962C8B-B14F-4D97-AF65-F5344CB8AC3E}">
        <p14:creationId xmlns:p14="http://schemas.microsoft.com/office/powerpoint/2010/main" val="193430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4. TASARIM">
  <a:themeElements>
    <a:clrScheme name="Ofis">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is">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Varsayılan Tasarım">
  <a:themeElements>
    <a:clrScheme name="3_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Varsayılan Tasarı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3_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Varsayılan Tasarı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Varsayılan Tasarı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Varsayılan Tasarı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Varsayılan Tasarı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Varsayılan Tasarı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Varsayılan Tasarı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Varsayılan Tasarı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Varsayılan Tasarı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Varsayılan Tasarı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Varsayılan Tasarı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Varsayılan Tasarı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oyalı Kalemler">
  <a:themeElements>
    <a:clrScheme name="Boyalı Kalemler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Boyalı Kalemler">
      <a:majorFont>
        <a:latin typeface="Comic Sans MS"/>
        <a:ea typeface=""/>
        <a:cs typeface="Arial"/>
      </a:majorFont>
      <a:minorFont>
        <a:latin typeface="Comic Sans MS"/>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oyalı Kalemler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Boyalı Kalemler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Boyalı Kalemler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Boyalı Kalemler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Boyalı Kalemler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Boyalı Kalemler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oyalı Kalemler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Boyalı Kalemler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Boyalı Kalemler">
  <a:themeElements>
    <a:clrScheme name="Boyalı Kalemler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Boyalı Kalemler">
      <a:majorFont>
        <a:latin typeface="Comic Sans MS"/>
        <a:ea typeface=""/>
        <a:cs typeface="Arial"/>
      </a:majorFont>
      <a:minorFont>
        <a:latin typeface="Comic Sans MS"/>
        <a:ea typeface=""/>
        <a:cs typeface="Arial"/>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oyalı Kalemler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Boyalı Kalemler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Boyalı Kalemler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Boyalı Kalemler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Boyalı Kalemler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Boyalı Kalemler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oyalı Kalemler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Boyalı Kalemler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4. TASARIM">
  <a:themeElements>
    <a:clrScheme name="Ofis">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is">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Boyalı Kalemler">
  <a:themeElements>
    <a:clrScheme name="Boyalı Kalemler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Boyalı Kalemler">
      <a:majorFont>
        <a:latin typeface="Comic Sans MS"/>
        <a:ea typeface=""/>
        <a:cs typeface="Arial"/>
      </a:majorFont>
      <a:minorFont>
        <a:latin typeface="Comic Sans MS"/>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oyalı Kalemler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Boyalı Kalemler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Boyalı Kalemler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Boyalı Kalemler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Boyalı Kalemler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Boyalı Kalemler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oyalı Kalemler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Boyalı Kalemler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Interstate"/>
        <a:ea typeface="Interstate"/>
        <a:cs typeface="Interstate"/>
      </a:majorFont>
      <a:minorFont>
        <a:latin typeface="Interstate"/>
        <a:ea typeface="Interstate"/>
        <a:cs typeface="Interstate"/>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457200" marR="0" indent="-457200" algn="l" defTabSz="914400" rtl="0" fontAlgn="auto" latinLnBrk="0" hangingPunct="0">
          <a:lnSpc>
            <a:spcPct val="110000"/>
          </a:lnSpc>
          <a:spcBef>
            <a:spcPts val="2000"/>
          </a:spcBef>
          <a:spcAft>
            <a:spcPts val="0"/>
          </a:spcAft>
          <a:buClrTx/>
          <a:buSzPct val="100000"/>
          <a:buFont typeface="Helvetica"/>
          <a:buChar char="•"/>
          <a:tabLst/>
          <a:defRPr kumimoji="0" sz="5600" b="0" i="0" u="none" strike="noStrike" cap="none" spc="0" normalizeH="0" baseline="0">
            <a:ln>
              <a:noFill/>
            </a:ln>
            <a:solidFill>
              <a:srgbClr val="000000"/>
            </a:solidFill>
            <a:effectLst/>
            <a:uFillTx/>
            <a:latin typeface="+mn-lt"/>
            <a:ea typeface="+mn-ea"/>
            <a:cs typeface="+mn-cs"/>
            <a:sym typeface="Interstat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457200" marR="0" indent="-457200" algn="l" defTabSz="914400" rtl="0" fontAlgn="auto" latinLnBrk="0" hangingPunct="0">
          <a:lnSpc>
            <a:spcPct val="110000"/>
          </a:lnSpc>
          <a:spcBef>
            <a:spcPts val="2000"/>
          </a:spcBef>
          <a:spcAft>
            <a:spcPts val="0"/>
          </a:spcAft>
          <a:buClrTx/>
          <a:buSzPct val="100000"/>
          <a:buFont typeface="Helvetica"/>
          <a:buChar char="•"/>
          <a:tabLst/>
          <a:defRPr kumimoji="0" sz="5600" b="0" i="0" u="none" strike="noStrike" cap="none" spc="0" normalizeH="0" baseline="0">
            <a:ln>
              <a:noFill/>
            </a:ln>
            <a:solidFill>
              <a:srgbClr val="000000"/>
            </a:solidFill>
            <a:effectLst/>
            <a:uFillTx/>
            <a:latin typeface="+mn-lt"/>
            <a:ea typeface="+mn-ea"/>
            <a:cs typeface="+mn-cs"/>
            <a:sym typeface="Interstat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7555</TotalTime>
  <Words>9480</Words>
  <Application>Microsoft Office PowerPoint</Application>
  <PresentationFormat>Geniş ekran</PresentationFormat>
  <Paragraphs>1342</Paragraphs>
  <Slides>196</Slides>
  <Notes>1</Notes>
  <HiddenSlides>0</HiddenSlides>
  <MMClips>0</MMClips>
  <ScaleCrop>false</ScaleCrop>
  <HeadingPairs>
    <vt:vector size="8" baseType="variant">
      <vt:variant>
        <vt:lpstr>Kullanılan Yazı Tipleri</vt:lpstr>
      </vt:variant>
      <vt:variant>
        <vt:i4>14</vt:i4>
      </vt:variant>
      <vt:variant>
        <vt:lpstr>Tema</vt:lpstr>
      </vt:variant>
      <vt:variant>
        <vt:i4>7</vt:i4>
      </vt:variant>
      <vt:variant>
        <vt:lpstr>Eklenmiş OLE Hizmet Programları</vt:lpstr>
      </vt:variant>
      <vt:variant>
        <vt:i4>1</vt:i4>
      </vt:variant>
      <vt:variant>
        <vt:lpstr>Slayt Başlıkları</vt:lpstr>
      </vt:variant>
      <vt:variant>
        <vt:i4>196</vt:i4>
      </vt:variant>
    </vt:vector>
  </HeadingPairs>
  <TitlesOfParts>
    <vt:vector size="218" baseType="lpstr">
      <vt:lpstr>Arial</vt:lpstr>
      <vt:lpstr>Bauhaus 93</vt:lpstr>
      <vt:lpstr>Calibri</vt:lpstr>
      <vt:lpstr>Century Schoolbook</vt:lpstr>
      <vt:lpstr>Comic Sans MS</vt:lpstr>
      <vt:lpstr>Helvetica</vt:lpstr>
      <vt:lpstr>Interstate</vt:lpstr>
      <vt:lpstr>Matura MT Script Capitals</vt:lpstr>
      <vt:lpstr>Monotype Sorts</vt:lpstr>
      <vt:lpstr>Segoe UI</vt:lpstr>
      <vt:lpstr>Times New Roman</vt:lpstr>
      <vt:lpstr>TR Times New Roman</vt:lpstr>
      <vt:lpstr>Viner Hand ITC</vt:lpstr>
      <vt:lpstr>Wingdings</vt:lpstr>
      <vt:lpstr>4. TASARIM</vt:lpstr>
      <vt:lpstr>3_Varsayılan Tasarım</vt:lpstr>
      <vt:lpstr>Boyalı Kalemler</vt:lpstr>
      <vt:lpstr>1_Boyalı Kalemler</vt:lpstr>
      <vt:lpstr>1_4. TASARIM</vt:lpstr>
      <vt:lpstr>2_Boyalı Kalemler</vt:lpstr>
      <vt:lpstr>Office Theme</vt:lpstr>
      <vt:lpstr>Belge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Bağlaç Olan ne ... ne ...’nin Yazılışı</vt:lpstr>
      <vt:lpstr>Pekiştirmeli Sıfatların Yazılışı</vt:lpstr>
      <vt:lpstr>PowerPoint Sunusu</vt:lpstr>
      <vt:lpstr>Metin içinde geçen sayılar rakamla ve/veya yazı ile yazılabilir. Önemli sayılar rakam ile yazıldıktan sonra parantez içerisinde yazı ile de gösterilebilir: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Birleşik Kelimeler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Deyimlerin Yazılışı</vt:lpstr>
      <vt:lpstr>İkilemelerin Yazılışı</vt:lpstr>
      <vt:lpstr>PowerPoint Sunusu</vt:lpstr>
      <vt:lpstr>Düzeltme İşareti ŞAPKA  ^ </vt:lpstr>
      <vt:lpstr>Düzeltme İşareti ŞAPKA  ^ </vt:lpstr>
      <vt:lpstr>PowerPoint Sunusu</vt:lpstr>
      <vt:lpstr>PowerPoint Sunusu</vt:lpstr>
      <vt:lpstr>İNCELTME</vt:lpstr>
      <vt:lpstr>PowerPoint Sunusu</vt:lpstr>
      <vt:lpstr>Karışmayan durumlar</vt:lpstr>
      <vt:lpstr>PowerPoint Sunusu</vt:lpstr>
      <vt:lpstr>NOKTALAMA İŞARETLERİ</vt:lpstr>
      <vt:lpstr>a. Kişi adları, soyadlar ve takma adlar:</vt:lpstr>
      <vt:lpstr>b. Millet, boy, oymak adları:</vt:lpstr>
      <vt:lpstr>Özel adlara getirilen yapım ekleri, çokluk eki ve bunlardan sonra gelen diğer ekler kesmeyle ayrılmaz:</vt:lpstr>
      <vt:lpstr>c. Devlet adları:</vt:lpstr>
      <vt:lpstr>d. Kitap, dergi, gazete ve sanat eseri (tablo, heykel, müzik vb.) adları:</vt:lpstr>
      <vt:lpstr>e. Kanun, tüzük, yönetmelik, yönerge ve genelge adları:</vt:lpstr>
      <vt:lpstr>PowerPoint Sunusu</vt:lpstr>
      <vt:lpstr>Kişi adlarından sonra gelen saygı sözleri ve unvanlara getirilen ekleri ayırmak için konur:</vt:lpstr>
      <vt:lpstr>UYARI Kurum, kuruluş ve kurul adlarına gelen ekler kesmeyle ayrılmaz:</vt:lpstr>
      <vt:lpstr>3. Kısaltmalara getirilen ekleri ayırmak için konur:</vt:lpstr>
      <vt:lpstr>Sayılara getirilen ekleri ayırmak için konur:</vt:lpstr>
      <vt:lpstr>       Belirli bir tarih bildiren ay ve gün adlarına gelen ekleri ayırmak için konur: </vt:lpstr>
      <vt:lpstr>Nokta (.) Bazı kısaltmaların sonuna konur:</vt:lpstr>
      <vt:lpstr>Sayılardan sonra sıra bildirmek için konur:</vt:lpstr>
      <vt:lpstr>PowerPoint Sunusu</vt:lpstr>
      <vt:lpstr>   Virgül ( , )  Kelimeleri, sıralı cümleleri birbirinden ayırmak için konur:</vt:lpstr>
      <vt:lpstr>Uzun cümlelerde yüklemden uzak düşmüş olan ögeleri belirtmek için konur:</vt:lpstr>
      <vt:lpstr>PowerPoint Sunusu</vt:lpstr>
      <vt:lpstr>Hitap için kullanılan sözlerden sonra konur:  </vt:lpstr>
      <vt:lpstr>PowerPoint Sunusu</vt:lpstr>
      <vt:lpstr>PowerPoint Sunusu</vt:lpstr>
      <vt:lpstr>PowerPoint Sunusu</vt:lpstr>
      <vt:lpstr>PowerPoint Sunusu</vt:lpstr>
      <vt:lpstr>Noktalı Virgül ( ; ) </vt:lpstr>
      <vt:lpstr>PowerPoint Sunusu</vt:lpstr>
      <vt:lpstr>PowerPoint Sunusu</vt:lpstr>
      <vt:lpstr>PowerPoint Sunusu</vt:lpstr>
      <vt:lpstr>İki Nokta ( : ) </vt:lpstr>
      <vt:lpstr>Üç Nokta ( ... ) </vt:lpstr>
      <vt:lpstr>PowerPoint Sunusu</vt:lpstr>
      <vt:lpstr>PowerPoint Sunusu</vt:lpstr>
      <vt:lpstr>PowerPoint Sunusu</vt:lpstr>
      <vt:lpstr>Soru İşareti ( ? )</vt:lpstr>
      <vt:lpstr>PowerPoint Sunusu</vt:lpstr>
      <vt:lpstr>PowerPoint Sunusu</vt:lpstr>
      <vt:lpstr>PowerPoint Sunusu</vt:lpstr>
      <vt:lpstr>Kısa Çizgi ( - )  Ara sözleri ve ara cümleleri ayırmak için kullanılır:</vt:lpstr>
      <vt:lpstr>PowerPoint Sunusu</vt:lpstr>
      <vt:lpstr>PowerPoint Sunusu</vt:lpstr>
      <vt:lpstr>Tırnak İşareti ( “ ” ) </vt:lpstr>
      <vt:lpstr>PowerPoint Sunusu</vt:lpstr>
      <vt:lpstr>PowerPoint Sunusu</vt:lpstr>
      <vt:lpstr>PowerPoint Sunusu</vt:lpstr>
      <vt:lpstr>PowerPoint Sunusu</vt:lpstr>
      <vt:lpstr>Tek Tırnak İşareti ( ‘ ’ ) </vt:lpstr>
      <vt:lpstr>Eğik Çizgi ( / ) </vt:lpstr>
      <vt:lpstr>PowerPoint Sunusu</vt:lpstr>
      <vt:lpstr>PowerPoint Sunusu</vt:lpstr>
      <vt:lpstr>Yay Ayraç (  ) </vt:lpstr>
      <vt:lpstr>Köşeli Ayraç [ ] </vt:lpstr>
      <vt:lpstr>PowerPoint Sunusu</vt:lpstr>
      <vt:lpstr>TDK ‘’Kısaltmalar Dizini’’ Adlı Belgeye Müracaat Ediniz.  Büyük harfle yapılan kısaltmalar: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Yazı, Türk Dil Kurumu tarafından hazırlanan  Yazım Kılavuzu  ile      Türkçe Sözlük  esas alınarak dil bilgisi kurallarına göre yaşayan Türkçe ile yazılır.  </vt:lpstr>
      <vt:lpstr>PowerPoint Sunusu</vt:lpstr>
      <vt:lpstr>PowerPoint Sunusu</vt:lpstr>
      <vt:lpstr> Resmî yazılarda metin içinde geçen sayılar rakamla da yazıyla da yazılabilir.    Önemli sayılar, rakam ile yazıldıktan sonra ayraç içerisinde ayrıca yazı ile de gösterilebilir. </vt:lpstr>
      <vt:lpstr>Alt makama yazılan yazılar  “rica ederim”,  üst ve aynı düzey makamlara yazılan yazılar  “arz ederim”,  üst ve alt makamlara dağıtımlı olarak yazılan yazılar  “arz ve rica ederim”  biçiminde bitirilir. </vt:lpstr>
      <vt:lpstr>PowerPoint Sunusu</vt:lpstr>
      <vt:lpstr>PowerPoint Sunusu</vt:lpstr>
      <vt:lpstr>PowerPoint Sunusu</vt:lpstr>
      <vt:lpstr>PowerPoint Sunusu</vt:lpstr>
      <vt:lpstr>“…saygılarımla rica ederim”,  “…hürmetlerimle arz ederim”  ve benzeri sözlere yer verilmez.</vt:lpstr>
      <vt:lpstr>Makam adları ad ve soyadın altına  küçük harflerle yazılır.     İmza Adı SOYADI İdareyi Geliştirme Başkanı </vt:lpstr>
      <vt:lpstr>    Akademik ünvanlar  ismin ön tarafına ilk harfleri büyük diğerleri küçük harflerle ve kısaltılarak yazılır.     İmza Prof. Dr. Mehmet Cahit GÜRAN   Rektör </vt:lpstr>
      <vt:lpstr>Yazıyı makam sahibi yerine yetki devredilen kişi imzaladığında, imzalayanın adı ve soyadı  birinci satıra, yetki devredenin makamı; “Dekan a.”  “Vali a.”  “Rektör a.”  biçiminde, ikinci satıra, imzalayan makamın ünvanı ise üçüncü satıra yazılır.  </vt:lpstr>
      <vt:lpstr>Yazı vekâleten imzalandığında, imzalayanın ad ve soyadı birinci satıra,  vekâlet bırakanın makamı  “Rektör V.” veya “Dekan V.“ biçiminde, ikinci satıra yazılır.</vt:lpstr>
      <vt:lpstr>Yazının iki yetkili tarafından imzalanması durumunda üst makam sahibinin adı, soyadı, unvanı ve imzası sağda  </vt:lpstr>
      <vt:lpstr>   Yazının ikiden fazla yetkili tarafından imzalanması durumunda üst makam sahibinin adı, soyadı, ünvanı ve imzası solda olmak üzere yetkililer makam sırasına göre soldan sağa doğru sıralanır. Not: Soyadları, büyük harfle yazılmalı.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CB KILAVUZUNDA BAZI UYARILAR</vt:lpstr>
      <vt:lpstr>PowerPoint Sunusu</vt:lpstr>
      <vt:lpstr>PowerPoint Sunusu</vt:lpstr>
      <vt:lpstr>PowerPoint Sunusu</vt:lpstr>
      <vt:lpstr>PowerPoint Sunusu</vt:lpstr>
      <vt:lpstr>HÜ KILAVUZUNDA BAZI UYARILAR</vt:lpstr>
      <vt:lpstr>PowerPoint Sunusu</vt:lpstr>
    </vt:vector>
  </TitlesOfParts>
  <Company>Progressive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Dell</dc:creator>
  <cp:lastModifiedBy>user</cp:lastModifiedBy>
  <cp:revision>301</cp:revision>
  <dcterms:created xsi:type="dcterms:W3CDTF">2018-12-03T08:46:36Z</dcterms:created>
  <dcterms:modified xsi:type="dcterms:W3CDTF">2025-11-26T05:11:53Z</dcterms:modified>
</cp:coreProperties>
</file>