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3300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Başlık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Veri Yer Tutucus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İçerik Yer Tutucusu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İçerik Yer Tutucusu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İçerik Yer Tutucusu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Başlık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7BBDBE-8CD1-4134-A880-8B1A7B61F198}" type="datetimeFigureOut">
              <a:rPr lang="tr-TR" smtClean="0"/>
              <a:t>02.11.2015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342C069-D8DD-4AB7-B029-9811A8FEA2FB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04664" y="5004048"/>
            <a:ext cx="6048672" cy="864096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Prof. Dr. Vedat IŞIKHAN</a:t>
            </a:r>
            <a:endParaRPr lang="tr-TR" sz="4800" b="1" dirty="0">
              <a:solidFill>
                <a:srgbClr val="FF0000"/>
              </a:solidFill>
              <a:latin typeface="Gabriola" panose="04040605051002020D02" pitchFamily="82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40668" y="2483768"/>
            <a:ext cx="5976664" cy="1944216"/>
          </a:xfrm>
        </p:spPr>
        <p:txBody>
          <a:bodyPr>
            <a:noAutofit/>
          </a:bodyPr>
          <a:lstStyle/>
          <a:p>
            <a:r>
              <a:rPr lang="tr-TR" sz="4400" b="1" dirty="0" smtClean="0">
                <a:latin typeface="Gabriola" panose="04040605051002020D02" pitchFamily="82" charset="0"/>
              </a:rPr>
              <a:t>ÇALIŞMA HAYATINDA </a:t>
            </a:r>
            <a:br>
              <a:rPr lang="tr-TR" sz="4400" b="1" dirty="0" smtClean="0">
                <a:latin typeface="Gabriola" panose="04040605051002020D02" pitchFamily="82" charset="0"/>
              </a:rPr>
            </a:br>
            <a:r>
              <a:rPr lang="tr-TR" sz="4400" b="1" dirty="0" smtClean="0">
                <a:latin typeface="Gabriola" panose="04040605051002020D02" pitchFamily="82" charset="0"/>
              </a:rPr>
              <a:t>STRES YÖNETİMİ </a:t>
            </a:r>
            <a:br>
              <a:rPr lang="tr-TR" sz="4400" b="1" dirty="0" smtClean="0">
                <a:latin typeface="Gabriola" panose="04040605051002020D02" pitchFamily="82" charset="0"/>
              </a:rPr>
            </a:br>
            <a:r>
              <a:rPr lang="tr-TR" sz="4400" b="1" dirty="0" smtClean="0">
                <a:latin typeface="Gabriola" panose="04040605051002020D02" pitchFamily="82" charset="0"/>
              </a:rPr>
              <a:t>SEMİNERİ</a:t>
            </a:r>
            <a:endParaRPr lang="tr-TR" sz="4400" b="1" dirty="0">
              <a:latin typeface="Gabriola" panose="04040605051002020D02" pitchFamily="8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16632" y="6588224"/>
            <a:ext cx="662473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</a:rPr>
              <a:t>17  </a:t>
            </a:r>
            <a:r>
              <a:rPr lang="tr-TR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</a:rPr>
              <a:t>Aralık  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</a:rPr>
              <a:t>2015</a:t>
            </a:r>
          </a:p>
          <a:p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</a:rPr>
              <a:t>13:30 – 15:30</a:t>
            </a:r>
          </a:p>
          <a:p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</a:rPr>
              <a:t>Öğretim Üyeleri Kafeteryası K Salonu  (</a:t>
            </a:r>
            <a:r>
              <a:rPr lang="tr-TR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</a:rPr>
              <a:t>Beytepe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</a:rPr>
              <a:t>)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  <a:latin typeface="Gabriola" panose="04040605051002020D02" pitchFamily="82" charset="0"/>
            </a:endParaRPr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332656" y="611560"/>
            <a:ext cx="6237076" cy="1512168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85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tr-TR" sz="3200" b="1" dirty="0" smtClean="0">
              <a:latin typeface="Gabriola" panose="04040605051002020D02" pitchFamily="82" charset="0"/>
            </a:endParaRPr>
          </a:p>
          <a:p>
            <a:pPr>
              <a:spcBef>
                <a:spcPts val="0"/>
              </a:spcBef>
            </a:pPr>
            <a:endParaRPr lang="tr-TR" sz="3200" b="1" dirty="0">
              <a:latin typeface="Gabriola" panose="04040605051002020D02" pitchFamily="82" charset="0"/>
            </a:endParaRPr>
          </a:p>
          <a:p>
            <a:pPr>
              <a:spcBef>
                <a:spcPts val="0"/>
              </a:spcBef>
            </a:pPr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HACETTEPE ÜNİVERSİTESİ</a:t>
            </a:r>
          </a:p>
          <a:p>
            <a:pPr>
              <a:spcBef>
                <a:spcPts val="0"/>
              </a:spcBef>
            </a:pPr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Personel Daire Başkanlığı</a:t>
            </a:r>
            <a:endParaRPr lang="tr-TR" sz="3200" b="1" dirty="0">
              <a:solidFill>
                <a:schemeClr val="accent5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574" y="323529"/>
            <a:ext cx="504056" cy="8640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196</TotalTime>
  <Words>27</Words>
  <Application>Microsoft Office PowerPoint</Application>
  <PresentationFormat>Ekran Gösterisi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Kağıt</vt:lpstr>
      <vt:lpstr>ÇALIŞMA HAYATINDA  STRES YÖNETİMİ  SEMİNERİ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HAYATINDA STRES YÖNETİMİ</dc:title>
  <dc:creator>win7</dc:creator>
  <cp:lastModifiedBy>win7</cp:lastModifiedBy>
  <cp:revision>13</cp:revision>
  <cp:lastPrinted>2015-10-27T07:13:31Z</cp:lastPrinted>
  <dcterms:created xsi:type="dcterms:W3CDTF">2015-10-20T06:09:28Z</dcterms:created>
  <dcterms:modified xsi:type="dcterms:W3CDTF">2015-11-02T11:54:25Z</dcterms:modified>
</cp:coreProperties>
</file>